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300" r:id="rId5"/>
    <p:sldId id="261" r:id="rId6"/>
    <p:sldId id="282" r:id="rId7"/>
    <p:sldId id="301" r:id="rId8"/>
    <p:sldId id="262" r:id="rId9"/>
    <p:sldId id="302" r:id="rId10"/>
    <p:sldId id="264" r:id="rId11"/>
    <p:sldId id="303" r:id="rId12"/>
    <p:sldId id="265" r:id="rId13"/>
    <p:sldId id="314" r:id="rId14"/>
    <p:sldId id="280" r:id="rId15"/>
    <p:sldId id="281" r:id="rId16"/>
    <p:sldId id="304" r:id="rId17"/>
    <p:sldId id="266" r:id="rId18"/>
    <p:sldId id="306" r:id="rId19"/>
    <p:sldId id="268" r:id="rId20"/>
    <p:sldId id="269" r:id="rId21"/>
    <p:sldId id="270" r:id="rId22"/>
    <p:sldId id="271" r:id="rId23"/>
    <p:sldId id="307" r:id="rId24"/>
    <p:sldId id="272" r:id="rId25"/>
    <p:sldId id="308" r:id="rId26"/>
    <p:sldId id="273" r:id="rId27"/>
    <p:sldId id="309" r:id="rId28"/>
    <p:sldId id="274" r:id="rId29"/>
    <p:sldId id="284" r:id="rId30"/>
    <p:sldId id="275" r:id="rId31"/>
    <p:sldId id="276" r:id="rId32"/>
    <p:sldId id="277" r:id="rId33"/>
    <p:sldId id="311" r:id="rId34"/>
    <p:sldId id="313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9900"/>
    <a:srgbClr val="D600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>
        <p:scale>
          <a:sx n="125" d="100"/>
          <a:sy n="125" d="100"/>
        </p:scale>
        <p:origin x="-30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761A-5089-438A-B419-13E6431CAA6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DCE3-9FDE-4B56-86EC-1CF63F979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D4E1E9-092B-44E3-9E84-B42736F31C32}"/>
              </a:ext>
            </a:extLst>
          </p:cNvPr>
          <p:cNvSpPr/>
          <p:nvPr/>
        </p:nvSpPr>
        <p:spPr>
          <a:xfrm>
            <a:off x="1822091" y="627003"/>
            <a:ext cx="846109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ВПР </a:t>
            </a:r>
          </a:p>
          <a:p>
            <a:pPr algn="ctr"/>
            <a:r>
              <a:rPr lang="ru-RU" sz="8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</a:p>
          <a:p>
            <a:pPr algn="ctr"/>
            <a:r>
              <a:rPr lang="ru-RU" sz="80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8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D4E1E9-092B-44E3-9E84-B42736F31C32}"/>
              </a:ext>
            </a:extLst>
          </p:cNvPr>
          <p:cNvSpPr/>
          <p:nvPr/>
        </p:nvSpPr>
        <p:spPr>
          <a:xfrm>
            <a:off x="3610818" y="5509772"/>
            <a:ext cx="48836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2022 года</a:t>
            </a:r>
            <a:endParaRPr lang="ru-RU" sz="4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3" y="320373"/>
            <a:ext cx="7467427" cy="3596751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314134" y="1188557"/>
            <a:ext cx="320782" cy="31849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805156" y="1174039"/>
            <a:ext cx="319069" cy="330104"/>
            <a:chOff x="4243228" y="5445303"/>
            <a:chExt cx="904126" cy="821933"/>
          </a:xfrm>
        </p:grpSpPr>
        <p:sp>
          <p:nvSpPr>
            <p:cNvPr id="3" name="8-конечная звезда 2"/>
            <p:cNvSpPr/>
            <p:nvPr/>
          </p:nvSpPr>
          <p:spPr>
            <a:xfrm>
              <a:off x="4243228" y="5445303"/>
              <a:ext cx="904126" cy="821933"/>
            </a:xfrm>
            <a:prstGeom prst="star8">
              <a:avLst>
                <a:gd name="adj" fmla="val 2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556590" y="5732978"/>
              <a:ext cx="256854" cy="246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889003" y="1264306"/>
            <a:ext cx="332120" cy="167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085" y="820137"/>
            <a:ext cx="3990413" cy="54387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19" y="3963504"/>
            <a:ext cx="6607704" cy="2401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3F48CC"/>
              </a:clrFrom>
              <a:clrTo>
                <a:srgbClr val="3F48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343" y="1209641"/>
            <a:ext cx="325280" cy="309016"/>
          </a:xfrm>
          <a:prstGeom prst="rect">
            <a:avLst/>
          </a:prstGeom>
        </p:spPr>
      </p:pic>
      <p:sp>
        <p:nvSpPr>
          <p:cNvPr id="14" name="Крест 13"/>
          <p:cNvSpPr/>
          <p:nvPr/>
        </p:nvSpPr>
        <p:spPr>
          <a:xfrm rot="18660395">
            <a:off x="586340" y="2934434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4973 0.264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28385 0.272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7995 0.26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0651 0.268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029"/>
            <a:ext cx="12059767" cy="48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3057"/>
          <a:stretch/>
        </p:blipFill>
        <p:spPr>
          <a:xfrm rot="5400000">
            <a:off x="6136579" y="730662"/>
            <a:ext cx="4700425" cy="7554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92"/>
            <a:ext cx="6076950" cy="46196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2758" y="3863084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25184" y="4507790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75627" y="2989781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63769" y="484818"/>
            <a:ext cx="553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высокая в течение всего года, амплитуда незначительная, осадков много, выпадают весь год.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8566" y="1376737"/>
            <a:ext cx="1880171" cy="2321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71335" y="3349375"/>
            <a:ext cx="1181528" cy="12868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90146" y="3267185"/>
            <a:ext cx="2309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79197" y="4405384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4" y="38210"/>
            <a:ext cx="11823052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3057"/>
          <a:stretch/>
        </p:blipFill>
        <p:spPr>
          <a:xfrm rot="5400000">
            <a:off x="6136579" y="730662"/>
            <a:ext cx="4700425" cy="7554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8356"/>
          <a:stretch/>
        </p:blipFill>
        <p:spPr>
          <a:xfrm>
            <a:off x="0" y="16592"/>
            <a:ext cx="6076950" cy="3771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2758" y="3863084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25184" y="4507790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75627" y="2989781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63769" y="288861"/>
            <a:ext cx="553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практически не  меняется в течение года, осадков очень много, выпадают весь год.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6673" y="1186869"/>
            <a:ext cx="1880171" cy="2486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5780495" y="3376927"/>
            <a:ext cx="1067979" cy="11308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49200" y="3171800"/>
            <a:ext cx="2663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экваториальный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9640" y="2848018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52930" y="3736325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9197" y="4405384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1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3057"/>
          <a:stretch/>
        </p:blipFill>
        <p:spPr>
          <a:xfrm rot="5400000">
            <a:off x="6108004" y="630169"/>
            <a:ext cx="4809043" cy="7728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9299"/>
          <a:stretch/>
        </p:blipFill>
        <p:spPr>
          <a:xfrm>
            <a:off x="0" y="16593"/>
            <a:ext cx="6076950" cy="37280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2758" y="3863084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25184" y="4507790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87502" y="2942281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63769" y="481704"/>
            <a:ext cx="5531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высокая в течение всего года, амплитуда больше, чем на экваторе, осадков очень мало.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8657" y="1243173"/>
            <a:ext cx="1880171" cy="2455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78482" y="3349375"/>
            <a:ext cx="5060010" cy="642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10337" y="3213105"/>
            <a:ext cx="21568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тропический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52930" y="3736325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79197" y="4405384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3057"/>
          <a:stretch/>
        </p:blipFill>
        <p:spPr>
          <a:xfrm rot="5400000">
            <a:off x="6136579" y="730662"/>
            <a:ext cx="4700425" cy="7554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8356"/>
          <a:stretch/>
        </p:blipFill>
        <p:spPr>
          <a:xfrm>
            <a:off x="0" y="16592"/>
            <a:ext cx="6076950" cy="3771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2758" y="3863084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25184" y="4507790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75627" y="2989781"/>
            <a:ext cx="246580" cy="256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04866" y="329769"/>
            <a:ext cx="5531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Климатограмма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температура значительно меняется в течение года, зимой отрицательные температуры, осадков достаточно, выпадают весь год.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661" y="1243173"/>
            <a:ext cx="1880171" cy="2486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060716" y="3134585"/>
            <a:ext cx="6838201" cy="46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4661" y="3167975"/>
            <a:ext cx="1903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9640" y="2848018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52930" y="3736325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9197" y="4405384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2210"/>
          <a:stretch/>
        </p:blipFill>
        <p:spPr>
          <a:xfrm>
            <a:off x="51473" y="4535294"/>
            <a:ext cx="6657975" cy="2053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340" y="5944866"/>
            <a:ext cx="30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  <a:endParaRPr lang="ru-RU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9" y="738640"/>
            <a:ext cx="11826012" cy="42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284" t="24439" r="61139" b="25965"/>
          <a:stretch/>
        </p:blipFill>
        <p:spPr>
          <a:xfrm>
            <a:off x="3670239" y="2696164"/>
            <a:ext cx="3292535" cy="405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0"/>
            <a:ext cx="10067926" cy="2970351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2527239" y="2466933"/>
            <a:ext cx="2025711" cy="30194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87707" y="2466933"/>
            <a:ext cx="1960593" cy="2343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Левая фигурная скобка 11"/>
          <p:cNvSpPr/>
          <p:nvPr/>
        </p:nvSpPr>
        <p:spPr>
          <a:xfrm rot="10800000">
            <a:off x="5448299" y="4833814"/>
            <a:ext cx="337517" cy="652586"/>
          </a:xfrm>
          <a:prstGeom prst="leftBrace">
            <a:avLst>
              <a:gd name="adj1" fmla="val 59177"/>
              <a:gd name="adj2" fmla="val 488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endCxn id="12" idx="1"/>
          </p:cNvCxnSpPr>
          <p:nvPr/>
        </p:nvCxnSpPr>
        <p:spPr>
          <a:xfrm>
            <a:off x="4638835" y="2458979"/>
            <a:ext cx="1146981" cy="27086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019041" y="2500093"/>
            <a:ext cx="163109" cy="777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17057" y="2500093"/>
            <a:ext cx="2496845" cy="3662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798" y="4409231"/>
            <a:ext cx="2586659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максимальной и минимальной температурой.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1731" y="4409231"/>
            <a:ext cx="310784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Среднегодовое количество осадков может быть показано крупными цифрами на фоне графика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4907" y="3143427"/>
            <a:ext cx="78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271" y="2050586"/>
            <a:ext cx="68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6760" y="2063483"/>
            <a:ext cx="8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563" y="2050586"/>
            <a:ext cx="68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5340" y="2060772"/>
            <a:ext cx="85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3474" y="2018823"/>
            <a:ext cx="126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Крест 23"/>
          <p:cNvSpPr/>
          <p:nvPr/>
        </p:nvSpPr>
        <p:spPr>
          <a:xfrm rot="18660395">
            <a:off x="454570" y="2117192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815 0.346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3" grpId="0"/>
      <p:bldP spid="23" grpId="1"/>
      <p:bldP spid="4" grpId="0"/>
      <p:bldP spid="16" grpId="0"/>
      <p:bldP spid="18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5" y="410255"/>
            <a:ext cx="11904575" cy="55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7" y="0"/>
            <a:ext cx="10404250" cy="521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514" y="5677275"/>
            <a:ext cx="1160979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схема образования ветров между материком и океаном, меняющих направление 2 раза в год.  Это МУССОНЫ.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112" y="4199611"/>
            <a:ext cx="20649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муссон</a:t>
            </a:r>
            <a:endParaRPr lang="ru-RU" sz="48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96757" y="783771"/>
            <a:ext cx="1204685" cy="4789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52872" y="783771"/>
            <a:ext cx="1204685" cy="4789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 rot="18660395">
            <a:off x="792447" y="4562730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7" y="177539"/>
            <a:ext cx="11461079" cy="614830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80485" y="2503357"/>
            <a:ext cx="3927423" cy="14991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06518" y="2803160"/>
            <a:ext cx="1169233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66954" y="3087973"/>
            <a:ext cx="7105649" cy="14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4207" y="3387776"/>
            <a:ext cx="4947065" cy="14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" y="3166260"/>
            <a:ext cx="7805859" cy="36798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2779"/>
          <a:stretch/>
        </p:blipFill>
        <p:spPr>
          <a:xfrm>
            <a:off x="124117" y="71726"/>
            <a:ext cx="7591776" cy="2938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65213" y="2198495"/>
            <a:ext cx="4006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суша прогревается сильнее, и тёплый воздух поднимается вверх.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5213" y="6007891"/>
            <a:ext cx="40069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перемещается из области высокого в область низкого давления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5213" y="3978089"/>
            <a:ext cx="400692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Нагревание воздуха над океаном происходит медленнее, воздух холодный, тяжёлый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5213" y="5003709"/>
            <a:ext cx="400692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 холодный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над океаном область повышенного давления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9072" y="2951734"/>
            <a:ext cx="401306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 теплого воздуха обеспечивает формирование над сушей области пониженного давления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0553" y="76414"/>
            <a:ext cx="4181582" cy="203132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перемещения воздуха начинается 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 в нагревании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Земли. Поэтому расставлять этапы процесса начинаем с информации о нагревании. А дальше – в соответствии с порядком стрелок на схеме.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7961" y="6024720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8912" y="5107376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8912" y="4116983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8912" y="3068579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9222" y="2228209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00781" y="239670"/>
            <a:ext cx="3719245" cy="2879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98653" y="6063602"/>
            <a:ext cx="2079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2 3 5 4 1</a:t>
            </a:r>
            <a:r>
              <a:rPr lang="ru-RU" sz="48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ru-RU" sz="48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6493268" y="1386283"/>
            <a:ext cx="113015" cy="40069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06283" y="1417643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Н.д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4964486" y="1311938"/>
            <a:ext cx="1528782" cy="10105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84335" y="1447641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flipV="1">
            <a:off x="4841701" y="1386282"/>
            <a:ext cx="118652" cy="40205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960353" y="1709250"/>
            <a:ext cx="1532915" cy="1015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168354" y="6596217"/>
            <a:ext cx="241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задания 4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окумент 23">
            <a:hlinkClick r:id="rId4" action="ppaction://hlinksldjump" highlightClick="1"/>
          </p:cNvPr>
          <p:cNvSpPr/>
          <p:nvPr/>
        </p:nvSpPr>
        <p:spPr>
          <a:xfrm>
            <a:off x="11866651" y="6458857"/>
            <a:ext cx="325349" cy="399143"/>
          </a:xfrm>
          <a:prstGeom prst="actionButtonDocumen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39155" y="1078787"/>
            <a:ext cx="3030876" cy="1613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7" y="-9525"/>
            <a:ext cx="11633785" cy="6545943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180115" y="2596696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84059" y="5826823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63431" y="2923494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64784" y="580777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163431" y="3246664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754966" y="5807770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63431" y="3516992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558924" y="5826821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201531" y="3814082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87644" y="5803891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201531" y="4111171"/>
            <a:ext cx="361950" cy="26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916547" y="5822940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66762" y="1246187"/>
            <a:ext cx="558326" cy="79964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5400000">
            <a:off x="7843150" y="4212781"/>
            <a:ext cx="452440" cy="30146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рест 31"/>
          <p:cNvSpPr/>
          <p:nvPr/>
        </p:nvSpPr>
        <p:spPr>
          <a:xfrm rot="18660395">
            <a:off x="390526" y="5712044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 animBg="1"/>
      <p:bldP spid="3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2" y="0"/>
            <a:ext cx="10145939" cy="6370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725" y="6370043"/>
            <a:ext cx="120396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схеме указаны объекты Африки, значит, из списка выбираем африканские нагорья, реки и озёра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248" y="5315913"/>
            <a:ext cx="167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Тибести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7755" y="2528453"/>
            <a:ext cx="20349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endParaRPr lang="ru-RU" sz="4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8049" y="4838859"/>
            <a:ext cx="1674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Конго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Замбези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4645" y="5315913"/>
            <a:ext cx="18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4645" y="3908027"/>
            <a:ext cx="181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10" y="133576"/>
            <a:ext cx="10359118" cy="65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450"/>
            <a:ext cx="10338642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6311"/>
          <a:stretch/>
        </p:blipFill>
        <p:spPr>
          <a:xfrm rot="5400000">
            <a:off x="3613110" y="475124"/>
            <a:ext cx="4484021" cy="7629525"/>
          </a:xfrm>
          <a:prstGeom prst="rect">
            <a:avLst/>
          </a:prstGeom>
        </p:spPr>
      </p:pic>
      <p:sp>
        <p:nvSpPr>
          <p:cNvPr id="2" name="Полилиния 1"/>
          <p:cNvSpPr/>
          <p:nvPr/>
        </p:nvSpPr>
        <p:spPr>
          <a:xfrm>
            <a:off x="5917915" y="3015964"/>
            <a:ext cx="226853" cy="210121"/>
          </a:xfrm>
          <a:custGeom>
            <a:avLst/>
            <a:gdLst>
              <a:gd name="connsiteX0" fmla="*/ 215757 w 226853"/>
              <a:gd name="connsiteY0" fmla="*/ 14912 h 210121"/>
              <a:gd name="connsiteX1" fmla="*/ 30822 w 226853"/>
              <a:gd name="connsiteY1" fmla="*/ 14912 h 210121"/>
              <a:gd name="connsiteX2" fmla="*/ 10274 w 226853"/>
              <a:gd name="connsiteY2" fmla="*/ 35461 h 210121"/>
              <a:gd name="connsiteX3" fmla="*/ 0 w 226853"/>
              <a:gd name="connsiteY3" fmla="*/ 66283 h 210121"/>
              <a:gd name="connsiteX4" fmla="*/ 30822 w 226853"/>
              <a:gd name="connsiteY4" fmla="*/ 127928 h 210121"/>
              <a:gd name="connsiteX5" fmla="*/ 41096 w 226853"/>
              <a:gd name="connsiteY5" fmla="*/ 158751 h 210121"/>
              <a:gd name="connsiteX6" fmla="*/ 92467 w 226853"/>
              <a:gd name="connsiteY6" fmla="*/ 189573 h 210121"/>
              <a:gd name="connsiteX7" fmla="*/ 123289 w 226853"/>
              <a:gd name="connsiteY7" fmla="*/ 210121 h 210121"/>
              <a:gd name="connsiteX8" fmla="*/ 154112 w 226853"/>
              <a:gd name="connsiteY8" fmla="*/ 199847 h 210121"/>
              <a:gd name="connsiteX9" fmla="*/ 195209 w 226853"/>
              <a:gd name="connsiteY9" fmla="*/ 189573 h 210121"/>
              <a:gd name="connsiteX10" fmla="*/ 205483 w 226853"/>
              <a:gd name="connsiteY10" fmla="*/ 127928 h 210121"/>
              <a:gd name="connsiteX11" fmla="*/ 215757 w 226853"/>
              <a:gd name="connsiteY11" fmla="*/ 14912 h 2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53" h="210121">
                <a:moveTo>
                  <a:pt x="215757" y="14912"/>
                </a:moveTo>
                <a:cubicBezTo>
                  <a:pt x="186647" y="-3924"/>
                  <a:pt x="135341" y="-5992"/>
                  <a:pt x="30822" y="14912"/>
                </a:cubicBezTo>
                <a:cubicBezTo>
                  <a:pt x="21323" y="16812"/>
                  <a:pt x="17123" y="28611"/>
                  <a:pt x="10274" y="35461"/>
                </a:cubicBezTo>
                <a:cubicBezTo>
                  <a:pt x="6849" y="45735"/>
                  <a:pt x="0" y="55453"/>
                  <a:pt x="0" y="66283"/>
                </a:cubicBezTo>
                <a:cubicBezTo>
                  <a:pt x="0" y="87552"/>
                  <a:pt x="20432" y="112343"/>
                  <a:pt x="30822" y="127928"/>
                </a:cubicBezTo>
                <a:cubicBezTo>
                  <a:pt x="34247" y="138202"/>
                  <a:pt x="35524" y="149464"/>
                  <a:pt x="41096" y="158751"/>
                </a:cubicBezTo>
                <a:cubicBezTo>
                  <a:pt x="58296" y="187418"/>
                  <a:pt x="64761" y="175720"/>
                  <a:pt x="92467" y="189573"/>
                </a:cubicBezTo>
                <a:cubicBezTo>
                  <a:pt x="103511" y="195095"/>
                  <a:pt x="113015" y="203272"/>
                  <a:pt x="123289" y="210121"/>
                </a:cubicBezTo>
                <a:cubicBezTo>
                  <a:pt x="133563" y="206696"/>
                  <a:pt x="143699" y="202822"/>
                  <a:pt x="154112" y="199847"/>
                </a:cubicBezTo>
                <a:cubicBezTo>
                  <a:pt x="167689" y="195968"/>
                  <a:pt x="187002" y="201063"/>
                  <a:pt x="195209" y="189573"/>
                </a:cubicBezTo>
                <a:cubicBezTo>
                  <a:pt x="207317" y="172622"/>
                  <a:pt x="204327" y="148728"/>
                  <a:pt x="205483" y="127928"/>
                </a:cubicBezTo>
                <a:cubicBezTo>
                  <a:pt x="207763" y="86895"/>
                  <a:pt x="244867" y="33748"/>
                  <a:pt x="215757" y="1491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9061807" y="3284144"/>
            <a:ext cx="268261" cy="445375"/>
          </a:xfrm>
          <a:custGeom>
            <a:avLst/>
            <a:gdLst>
              <a:gd name="connsiteX0" fmla="*/ 143838 w 268261"/>
              <a:gd name="connsiteY0" fmla="*/ 3586 h 445375"/>
              <a:gd name="connsiteX1" fmla="*/ 143838 w 268261"/>
              <a:gd name="connsiteY1" fmla="*/ 137150 h 445375"/>
              <a:gd name="connsiteX2" fmla="*/ 184935 w 268261"/>
              <a:gd name="connsiteY2" fmla="*/ 178247 h 445375"/>
              <a:gd name="connsiteX3" fmla="*/ 205483 w 268261"/>
              <a:gd name="connsiteY3" fmla="*/ 209069 h 445375"/>
              <a:gd name="connsiteX4" fmla="*/ 143838 w 268261"/>
              <a:gd name="connsiteY4" fmla="*/ 280989 h 445375"/>
              <a:gd name="connsiteX5" fmla="*/ 82193 w 268261"/>
              <a:gd name="connsiteY5" fmla="*/ 301537 h 445375"/>
              <a:gd name="connsiteX6" fmla="*/ 51371 w 268261"/>
              <a:gd name="connsiteY6" fmla="*/ 322085 h 445375"/>
              <a:gd name="connsiteX7" fmla="*/ 10274 w 268261"/>
              <a:gd name="connsiteY7" fmla="*/ 373456 h 445375"/>
              <a:gd name="connsiteX8" fmla="*/ 0 w 268261"/>
              <a:gd name="connsiteY8" fmla="*/ 404278 h 445375"/>
              <a:gd name="connsiteX9" fmla="*/ 10274 w 268261"/>
              <a:gd name="connsiteY9" fmla="*/ 435101 h 445375"/>
              <a:gd name="connsiteX10" fmla="*/ 41096 w 268261"/>
              <a:gd name="connsiteY10" fmla="*/ 445375 h 445375"/>
              <a:gd name="connsiteX11" fmla="*/ 123290 w 268261"/>
              <a:gd name="connsiteY11" fmla="*/ 424827 h 445375"/>
              <a:gd name="connsiteX12" fmla="*/ 226031 w 268261"/>
              <a:gd name="connsiteY12" fmla="*/ 414553 h 445375"/>
              <a:gd name="connsiteX13" fmla="*/ 256854 w 268261"/>
              <a:gd name="connsiteY13" fmla="*/ 280989 h 445375"/>
              <a:gd name="connsiteX14" fmla="*/ 246580 w 268261"/>
              <a:gd name="connsiteY14" fmla="*/ 250166 h 445375"/>
              <a:gd name="connsiteX15" fmla="*/ 236305 w 268261"/>
              <a:gd name="connsiteY15" fmla="*/ 188521 h 445375"/>
              <a:gd name="connsiteX16" fmla="*/ 215757 w 268261"/>
              <a:gd name="connsiteY16" fmla="*/ 126876 h 445375"/>
              <a:gd name="connsiteX17" fmla="*/ 236305 w 268261"/>
              <a:gd name="connsiteY17" fmla="*/ 96054 h 445375"/>
              <a:gd name="connsiteX18" fmla="*/ 267128 w 268261"/>
              <a:gd name="connsiteY18" fmla="*/ 85780 h 445375"/>
              <a:gd name="connsiteX19" fmla="*/ 215757 w 268261"/>
              <a:gd name="connsiteY19" fmla="*/ 54957 h 445375"/>
              <a:gd name="connsiteX20" fmla="*/ 184935 w 268261"/>
              <a:gd name="connsiteY20" fmla="*/ 34409 h 445375"/>
              <a:gd name="connsiteX21" fmla="*/ 164386 w 268261"/>
              <a:gd name="connsiteY21" fmla="*/ 13860 h 445375"/>
              <a:gd name="connsiteX22" fmla="*/ 143838 w 268261"/>
              <a:gd name="connsiteY22" fmla="*/ 34409 h 445375"/>
              <a:gd name="connsiteX23" fmla="*/ 143838 w 268261"/>
              <a:gd name="connsiteY23" fmla="*/ 3586 h 44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8261" h="445375">
                <a:moveTo>
                  <a:pt x="143838" y="3586"/>
                </a:moveTo>
                <a:cubicBezTo>
                  <a:pt x="143838" y="20709"/>
                  <a:pt x="121984" y="84700"/>
                  <a:pt x="143838" y="137150"/>
                </a:cubicBezTo>
                <a:cubicBezTo>
                  <a:pt x="151289" y="155033"/>
                  <a:pt x="174189" y="162127"/>
                  <a:pt x="184935" y="178247"/>
                </a:cubicBezTo>
                <a:lnTo>
                  <a:pt x="205483" y="209069"/>
                </a:lnTo>
                <a:cubicBezTo>
                  <a:pt x="192336" y="228790"/>
                  <a:pt x="165194" y="273870"/>
                  <a:pt x="143838" y="280989"/>
                </a:cubicBezTo>
                <a:cubicBezTo>
                  <a:pt x="123290" y="287838"/>
                  <a:pt x="100215" y="289522"/>
                  <a:pt x="82193" y="301537"/>
                </a:cubicBezTo>
                <a:cubicBezTo>
                  <a:pt x="71919" y="308386"/>
                  <a:pt x="61013" y="314371"/>
                  <a:pt x="51371" y="322085"/>
                </a:cubicBezTo>
                <a:cubicBezTo>
                  <a:pt x="35444" y="334827"/>
                  <a:pt x="19174" y="355655"/>
                  <a:pt x="10274" y="373456"/>
                </a:cubicBezTo>
                <a:cubicBezTo>
                  <a:pt x="5431" y="383142"/>
                  <a:pt x="3425" y="394004"/>
                  <a:pt x="0" y="404278"/>
                </a:cubicBezTo>
                <a:cubicBezTo>
                  <a:pt x="3425" y="414552"/>
                  <a:pt x="2616" y="427443"/>
                  <a:pt x="10274" y="435101"/>
                </a:cubicBezTo>
                <a:cubicBezTo>
                  <a:pt x="17932" y="442759"/>
                  <a:pt x="30266" y="445375"/>
                  <a:pt x="41096" y="445375"/>
                </a:cubicBezTo>
                <a:cubicBezTo>
                  <a:pt x="111644" y="445375"/>
                  <a:pt x="70593" y="432934"/>
                  <a:pt x="123290" y="424827"/>
                </a:cubicBezTo>
                <a:cubicBezTo>
                  <a:pt x="157308" y="419594"/>
                  <a:pt x="191784" y="417978"/>
                  <a:pt x="226031" y="414553"/>
                </a:cubicBezTo>
                <a:cubicBezTo>
                  <a:pt x="276241" y="339238"/>
                  <a:pt x="274856" y="371002"/>
                  <a:pt x="256854" y="280989"/>
                </a:cubicBezTo>
                <a:cubicBezTo>
                  <a:pt x="254730" y="270369"/>
                  <a:pt x="248929" y="260738"/>
                  <a:pt x="246580" y="250166"/>
                </a:cubicBezTo>
                <a:cubicBezTo>
                  <a:pt x="242061" y="229830"/>
                  <a:pt x="241358" y="208731"/>
                  <a:pt x="236305" y="188521"/>
                </a:cubicBezTo>
                <a:cubicBezTo>
                  <a:pt x="231052" y="167508"/>
                  <a:pt x="215757" y="126876"/>
                  <a:pt x="215757" y="126876"/>
                </a:cubicBezTo>
                <a:cubicBezTo>
                  <a:pt x="222606" y="116602"/>
                  <a:pt x="226663" y="103768"/>
                  <a:pt x="236305" y="96054"/>
                </a:cubicBezTo>
                <a:cubicBezTo>
                  <a:pt x="244762" y="89289"/>
                  <a:pt x="263703" y="96054"/>
                  <a:pt x="267128" y="85780"/>
                </a:cubicBezTo>
                <a:cubicBezTo>
                  <a:pt x="272770" y="68855"/>
                  <a:pt x="217926" y="55680"/>
                  <a:pt x="215757" y="54957"/>
                </a:cubicBezTo>
                <a:cubicBezTo>
                  <a:pt x="205483" y="48108"/>
                  <a:pt x="194577" y="42123"/>
                  <a:pt x="184935" y="34409"/>
                </a:cubicBezTo>
                <a:cubicBezTo>
                  <a:pt x="177371" y="28358"/>
                  <a:pt x="174073" y="13860"/>
                  <a:pt x="164386" y="13860"/>
                </a:cubicBezTo>
                <a:cubicBezTo>
                  <a:pt x="154699" y="13860"/>
                  <a:pt x="151898" y="29036"/>
                  <a:pt x="143838" y="34409"/>
                </a:cubicBezTo>
                <a:cubicBezTo>
                  <a:pt x="140989" y="36309"/>
                  <a:pt x="143838" y="-13537"/>
                  <a:pt x="143838" y="358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8" y="1109911"/>
            <a:ext cx="11897715" cy="38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nk3RqWldGzQ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t="7708" r="3151" b="15903"/>
          <a:stretch/>
        </p:blipFill>
        <p:spPr bwMode="auto">
          <a:xfrm>
            <a:off x="4625062" y="2638425"/>
            <a:ext cx="699543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6355325" cy="2989780"/>
          </a:xfrm>
          <a:prstGeom prst="rect">
            <a:avLst/>
          </a:prstGeom>
        </p:spPr>
      </p:pic>
      <p:sp>
        <p:nvSpPr>
          <p:cNvPr id="4" name="Выноска со стрелкой вправо 3"/>
          <p:cNvSpPr/>
          <p:nvPr/>
        </p:nvSpPr>
        <p:spPr>
          <a:xfrm>
            <a:off x="347121" y="4336259"/>
            <a:ext cx="6976558" cy="2133600"/>
          </a:xfrm>
          <a:prstGeom prst="rightArrowCallout">
            <a:avLst>
              <a:gd name="adj1" fmla="val 12500"/>
              <a:gd name="adj2" fmla="val 1473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сутки начинаются на востоке, то есть, чем восточнее находится страна, тем больше времени будет на её территории.</a:t>
            </a:r>
          </a:p>
          <a:p>
            <a:pPr algn="ctr"/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Двигаясь с запада на восток время прибавляем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0972800" y="2006299"/>
            <a:ext cx="838200" cy="847725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81177" y="2146138"/>
            <a:ext cx="16879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Берлин</a:t>
            </a:r>
            <a:endParaRPr lang="ru-RU" sz="40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1998" y="2156942"/>
            <a:ext cx="1494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Токио</a:t>
            </a:r>
            <a:endParaRPr lang="ru-RU" sz="40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8" y="199234"/>
            <a:ext cx="7303766" cy="7006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15886" y="899886"/>
            <a:ext cx="1436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829 -0.00023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9" y="1500187"/>
            <a:ext cx="11699666" cy="3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28"/>
          <a:stretch/>
        </p:blipFill>
        <p:spPr>
          <a:xfrm>
            <a:off x="349321" y="157964"/>
            <a:ext cx="8413507" cy="497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062" y="5363124"/>
            <a:ext cx="1163034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во времени между Берлином и Токио составляет 8 часов.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Германия находится западнее, мы отнимаем от 11 часов 8.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Получается, что сообщение получено  в Берлине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4" y="1229701"/>
            <a:ext cx="2338901" cy="2338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78" y="1229701"/>
            <a:ext cx="2390274" cy="2390274"/>
          </a:xfrm>
          <a:prstGeom prst="rect">
            <a:avLst/>
          </a:prstGeom>
        </p:spPr>
      </p:pic>
      <p:sp>
        <p:nvSpPr>
          <p:cNvPr id="7" name="Выгнутая влево стрелка 6"/>
          <p:cNvSpPr/>
          <p:nvPr/>
        </p:nvSpPr>
        <p:spPr>
          <a:xfrm rot="17794187">
            <a:off x="7852491" y="1837833"/>
            <a:ext cx="716729" cy="1400087"/>
          </a:xfrm>
          <a:prstGeom prst="curvedRightArrow">
            <a:avLst>
              <a:gd name="adj1" fmla="val 5642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3325" y="4419104"/>
            <a:ext cx="1261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3.00</a:t>
            </a:r>
            <a:endParaRPr lang="ru-RU" sz="48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9185" y="-131530"/>
            <a:ext cx="572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стран и их столиц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054" y="-51063"/>
            <a:ext cx="4394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– Берлин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 –Париж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Финляндия –Хельсинки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 - Мадрид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 - Варшава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Рим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 – Копенгаген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 – Афины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 - Осло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–Пекин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Токио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 - Дели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Оттава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 - Вашингтон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- Канберра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625" y="397521"/>
            <a:ext cx="5376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 -Каир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Аргентина – Буэнос-Айрес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 - Бразилиа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 - Мехико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6311"/>
          <a:stretch/>
        </p:blipFill>
        <p:spPr>
          <a:xfrm rot="5400000">
            <a:off x="6186003" y="761972"/>
            <a:ext cx="4296697" cy="731079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1108268" y="5147732"/>
            <a:ext cx="881481" cy="821267"/>
          </a:xfrm>
          <a:custGeom>
            <a:avLst/>
            <a:gdLst>
              <a:gd name="connsiteX0" fmla="*/ 609600 w 948267"/>
              <a:gd name="connsiteY0" fmla="*/ 25400 h 804334"/>
              <a:gd name="connsiteX1" fmla="*/ 567267 w 948267"/>
              <a:gd name="connsiteY1" fmla="*/ 33867 h 804334"/>
              <a:gd name="connsiteX2" fmla="*/ 533400 w 948267"/>
              <a:gd name="connsiteY2" fmla="*/ 84667 h 804334"/>
              <a:gd name="connsiteX3" fmla="*/ 524934 w 948267"/>
              <a:gd name="connsiteY3" fmla="*/ 110067 h 804334"/>
              <a:gd name="connsiteX4" fmla="*/ 499534 w 948267"/>
              <a:gd name="connsiteY4" fmla="*/ 118534 h 804334"/>
              <a:gd name="connsiteX5" fmla="*/ 389467 w 948267"/>
              <a:gd name="connsiteY5" fmla="*/ 127000 h 804334"/>
              <a:gd name="connsiteX6" fmla="*/ 364067 w 948267"/>
              <a:gd name="connsiteY6" fmla="*/ 169334 h 804334"/>
              <a:gd name="connsiteX7" fmla="*/ 347134 w 948267"/>
              <a:gd name="connsiteY7" fmla="*/ 194734 h 804334"/>
              <a:gd name="connsiteX8" fmla="*/ 321734 w 948267"/>
              <a:gd name="connsiteY8" fmla="*/ 203200 h 804334"/>
              <a:gd name="connsiteX9" fmla="*/ 304800 w 948267"/>
              <a:gd name="connsiteY9" fmla="*/ 220134 h 804334"/>
              <a:gd name="connsiteX10" fmla="*/ 279400 w 948267"/>
              <a:gd name="connsiteY10" fmla="*/ 228600 h 804334"/>
              <a:gd name="connsiteX11" fmla="*/ 270934 w 948267"/>
              <a:gd name="connsiteY11" fmla="*/ 254000 h 804334"/>
              <a:gd name="connsiteX12" fmla="*/ 169334 w 948267"/>
              <a:gd name="connsiteY12" fmla="*/ 304800 h 804334"/>
              <a:gd name="connsiteX13" fmla="*/ 110067 w 948267"/>
              <a:gd name="connsiteY13" fmla="*/ 321734 h 804334"/>
              <a:gd name="connsiteX14" fmla="*/ 84667 w 948267"/>
              <a:gd name="connsiteY14" fmla="*/ 338667 h 804334"/>
              <a:gd name="connsiteX15" fmla="*/ 67734 w 948267"/>
              <a:gd name="connsiteY15" fmla="*/ 364067 h 804334"/>
              <a:gd name="connsiteX16" fmla="*/ 50800 w 948267"/>
              <a:gd name="connsiteY16" fmla="*/ 381000 h 804334"/>
              <a:gd name="connsiteX17" fmla="*/ 25400 w 948267"/>
              <a:gd name="connsiteY17" fmla="*/ 524934 h 804334"/>
              <a:gd name="connsiteX18" fmla="*/ 8467 w 948267"/>
              <a:gd name="connsiteY18" fmla="*/ 575734 h 804334"/>
              <a:gd name="connsiteX19" fmla="*/ 0 w 948267"/>
              <a:gd name="connsiteY19" fmla="*/ 601134 h 804334"/>
              <a:gd name="connsiteX20" fmla="*/ 8467 w 948267"/>
              <a:gd name="connsiteY20" fmla="*/ 660400 h 804334"/>
              <a:gd name="connsiteX21" fmla="*/ 16934 w 948267"/>
              <a:gd name="connsiteY21" fmla="*/ 694267 h 804334"/>
              <a:gd name="connsiteX22" fmla="*/ 67734 w 948267"/>
              <a:gd name="connsiteY22" fmla="*/ 719667 h 804334"/>
              <a:gd name="connsiteX23" fmla="*/ 160867 w 948267"/>
              <a:gd name="connsiteY23" fmla="*/ 711200 h 804334"/>
              <a:gd name="connsiteX24" fmla="*/ 186267 w 948267"/>
              <a:gd name="connsiteY24" fmla="*/ 694267 h 804334"/>
              <a:gd name="connsiteX25" fmla="*/ 211667 w 948267"/>
              <a:gd name="connsiteY25" fmla="*/ 685800 h 804334"/>
              <a:gd name="connsiteX26" fmla="*/ 287867 w 948267"/>
              <a:gd name="connsiteY26" fmla="*/ 651934 h 804334"/>
              <a:gd name="connsiteX27" fmla="*/ 372534 w 948267"/>
              <a:gd name="connsiteY27" fmla="*/ 626534 h 804334"/>
              <a:gd name="connsiteX28" fmla="*/ 397934 w 948267"/>
              <a:gd name="connsiteY28" fmla="*/ 618067 h 804334"/>
              <a:gd name="connsiteX29" fmla="*/ 423334 w 948267"/>
              <a:gd name="connsiteY29" fmla="*/ 635000 h 804334"/>
              <a:gd name="connsiteX30" fmla="*/ 440267 w 948267"/>
              <a:gd name="connsiteY30" fmla="*/ 651934 h 804334"/>
              <a:gd name="connsiteX31" fmla="*/ 465667 w 948267"/>
              <a:gd name="connsiteY31" fmla="*/ 660400 h 804334"/>
              <a:gd name="connsiteX32" fmla="*/ 524934 w 948267"/>
              <a:gd name="connsiteY32" fmla="*/ 685800 h 804334"/>
              <a:gd name="connsiteX33" fmla="*/ 541867 w 948267"/>
              <a:gd name="connsiteY33" fmla="*/ 702734 h 804334"/>
              <a:gd name="connsiteX34" fmla="*/ 567267 w 948267"/>
              <a:gd name="connsiteY34" fmla="*/ 719667 h 804334"/>
              <a:gd name="connsiteX35" fmla="*/ 584200 w 948267"/>
              <a:gd name="connsiteY35" fmla="*/ 745067 h 804334"/>
              <a:gd name="connsiteX36" fmla="*/ 651934 w 948267"/>
              <a:gd name="connsiteY36" fmla="*/ 795867 h 804334"/>
              <a:gd name="connsiteX37" fmla="*/ 677334 w 948267"/>
              <a:gd name="connsiteY37" fmla="*/ 804334 h 804334"/>
              <a:gd name="connsiteX38" fmla="*/ 762000 w 948267"/>
              <a:gd name="connsiteY38" fmla="*/ 795867 h 804334"/>
              <a:gd name="connsiteX39" fmla="*/ 795867 w 948267"/>
              <a:gd name="connsiteY39" fmla="*/ 762000 h 804334"/>
              <a:gd name="connsiteX40" fmla="*/ 804334 w 948267"/>
              <a:gd name="connsiteY40" fmla="*/ 736600 h 804334"/>
              <a:gd name="connsiteX41" fmla="*/ 855134 w 948267"/>
              <a:gd name="connsiteY41" fmla="*/ 711200 h 804334"/>
              <a:gd name="connsiteX42" fmla="*/ 880534 w 948267"/>
              <a:gd name="connsiteY42" fmla="*/ 694267 h 804334"/>
              <a:gd name="connsiteX43" fmla="*/ 897467 w 948267"/>
              <a:gd name="connsiteY43" fmla="*/ 668867 h 804334"/>
              <a:gd name="connsiteX44" fmla="*/ 914400 w 948267"/>
              <a:gd name="connsiteY44" fmla="*/ 592667 h 804334"/>
              <a:gd name="connsiteX45" fmla="*/ 931334 w 948267"/>
              <a:gd name="connsiteY45" fmla="*/ 541867 h 804334"/>
              <a:gd name="connsiteX46" fmla="*/ 939800 w 948267"/>
              <a:gd name="connsiteY46" fmla="*/ 516467 h 804334"/>
              <a:gd name="connsiteX47" fmla="*/ 948267 w 948267"/>
              <a:gd name="connsiteY47" fmla="*/ 482600 h 804334"/>
              <a:gd name="connsiteX48" fmla="*/ 939800 w 948267"/>
              <a:gd name="connsiteY48" fmla="*/ 338667 h 804334"/>
              <a:gd name="connsiteX49" fmla="*/ 931334 w 948267"/>
              <a:gd name="connsiteY49" fmla="*/ 313267 h 804334"/>
              <a:gd name="connsiteX50" fmla="*/ 922867 w 948267"/>
              <a:gd name="connsiteY50" fmla="*/ 270934 h 804334"/>
              <a:gd name="connsiteX51" fmla="*/ 905934 w 948267"/>
              <a:gd name="connsiteY51" fmla="*/ 160867 h 804334"/>
              <a:gd name="connsiteX52" fmla="*/ 855134 w 948267"/>
              <a:gd name="connsiteY52" fmla="*/ 93134 h 804334"/>
              <a:gd name="connsiteX53" fmla="*/ 846667 w 948267"/>
              <a:gd name="connsiteY53" fmla="*/ 67734 h 804334"/>
              <a:gd name="connsiteX54" fmla="*/ 829734 w 948267"/>
              <a:gd name="connsiteY54" fmla="*/ 0 h 804334"/>
              <a:gd name="connsiteX55" fmla="*/ 812800 w 948267"/>
              <a:gd name="connsiteY55" fmla="*/ 25400 h 804334"/>
              <a:gd name="connsiteX56" fmla="*/ 804334 w 948267"/>
              <a:gd name="connsiteY56" fmla="*/ 50800 h 804334"/>
              <a:gd name="connsiteX57" fmla="*/ 787400 w 948267"/>
              <a:gd name="connsiteY57" fmla="*/ 67734 h 804334"/>
              <a:gd name="connsiteX58" fmla="*/ 770467 w 948267"/>
              <a:gd name="connsiteY58" fmla="*/ 135467 h 804334"/>
              <a:gd name="connsiteX59" fmla="*/ 778934 w 948267"/>
              <a:gd name="connsiteY59" fmla="*/ 169334 h 804334"/>
              <a:gd name="connsiteX60" fmla="*/ 753534 w 948267"/>
              <a:gd name="connsiteY60" fmla="*/ 186267 h 804334"/>
              <a:gd name="connsiteX61" fmla="*/ 702734 w 948267"/>
              <a:gd name="connsiteY61" fmla="*/ 152400 h 804334"/>
              <a:gd name="connsiteX62" fmla="*/ 677334 w 948267"/>
              <a:gd name="connsiteY62" fmla="*/ 143934 h 804334"/>
              <a:gd name="connsiteX63" fmla="*/ 668867 w 948267"/>
              <a:gd name="connsiteY63" fmla="*/ 50800 h 804334"/>
              <a:gd name="connsiteX64" fmla="*/ 643467 w 948267"/>
              <a:gd name="connsiteY64" fmla="*/ 33867 h 804334"/>
              <a:gd name="connsiteX65" fmla="*/ 575734 w 948267"/>
              <a:gd name="connsiteY65" fmla="*/ 42334 h 804334"/>
              <a:gd name="connsiteX66" fmla="*/ 516467 w 948267"/>
              <a:gd name="connsiteY66" fmla="*/ 93134 h 804334"/>
              <a:gd name="connsiteX67" fmla="*/ 482600 w 948267"/>
              <a:gd name="connsiteY67" fmla="*/ 110067 h 80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48267" h="804334">
                <a:moveTo>
                  <a:pt x="609600" y="25400"/>
                </a:moveTo>
                <a:cubicBezTo>
                  <a:pt x="595489" y="28222"/>
                  <a:pt x="578626" y="25032"/>
                  <a:pt x="567267" y="33867"/>
                </a:cubicBezTo>
                <a:cubicBezTo>
                  <a:pt x="551203" y="46362"/>
                  <a:pt x="533400" y="84667"/>
                  <a:pt x="533400" y="84667"/>
                </a:cubicBezTo>
                <a:cubicBezTo>
                  <a:pt x="530578" y="93134"/>
                  <a:pt x="531245" y="103756"/>
                  <a:pt x="524934" y="110067"/>
                </a:cubicBezTo>
                <a:cubicBezTo>
                  <a:pt x="518623" y="116378"/>
                  <a:pt x="508390" y="117427"/>
                  <a:pt x="499534" y="118534"/>
                </a:cubicBezTo>
                <a:cubicBezTo>
                  <a:pt x="463021" y="123098"/>
                  <a:pt x="426156" y="124178"/>
                  <a:pt x="389467" y="127000"/>
                </a:cubicBezTo>
                <a:cubicBezTo>
                  <a:pt x="374763" y="171110"/>
                  <a:pt x="390631" y="136128"/>
                  <a:pt x="364067" y="169334"/>
                </a:cubicBezTo>
                <a:cubicBezTo>
                  <a:pt x="357710" y="177280"/>
                  <a:pt x="355080" y="188377"/>
                  <a:pt x="347134" y="194734"/>
                </a:cubicBezTo>
                <a:cubicBezTo>
                  <a:pt x="340165" y="200309"/>
                  <a:pt x="330201" y="200378"/>
                  <a:pt x="321734" y="203200"/>
                </a:cubicBezTo>
                <a:cubicBezTo>
                  <a:pt x="316089" y="208845"/>
                  <a:pt x="311645" y="216027"/>
                  <a:pt x="304800" y="220134"/>
                </a:cubicBezTo>
                <a:cubicBezTo>
                  <a:pt x="297147" y="224726"/>
                  <a:pt x="285711" y="222289"/>
                  <a:pt x="279400" y="228600"/>
                </a:cubicBezTo>
                <a:cubicBezTo>
                  <a:pt x="273089" y="234911"/>
                  <a:pt x="277245" y="247689"/>
                  <a:pt x="270934" y="254000"/>
                </a:cubicBezTo>
                <a:cubicBezTo>
                  <a:pt x="238108" y="286827"/>
                  <a:pt x="210652" y="291027"/>
                  <a:pt x="169334" y="304800"/>
                </a:cubicBezTo>
                <a:cubicBezTo>
                  <a:pt x="132889" y="316948"/>
                  <a:pt x="152600" y="311101"/>
                  <a:pt x="110067" y="321734"/>
                </a:cubicBezTo>
                <a:cubicBezTo>
                  <a:pt x="101600" y="327378"/>
                  <a:pt x="91862" y="331472"/>
                  <a:pt x="84667" y="338667"/>
                </a:cubicBezTo>
                <a:cubicBezTo>
                  <a:pt x="77472" y="345862"/>
                  <a:pt x="74091" y="356121"/>
                  <a:pt x="67734" y="364067"/>
                </a:cubicBezTo>
                <a:cubicBezTo>
                  <a:pt x="62747" y="370300"/>
                  <a:pt x="56445" y="375356"/>
                  <a:pt x="50800" y="381000"/>
                </a:cubicBezTo>
                <a:cubicBezTo>
                  <a:pt x="40717" y="491918"/>
                  <a:pt x="52192" y="444557"/>
                  <a:pt x="25400" y="524934"/>
                </a:cubicBezTo>
                <a:lnTo>
                  <a:pt x="8467" y="575734"/>
                </a:lnTo>
                <a:lnTo>
                  <a:pt x="0" y="601134"/>
                </a:lnTo>
                <a:cubicBezTo>
                  <a:pt x="2822" y="620889"/>
                  <a:pt x="4897" y="640766"/>
                  <a:pt x="8467" y="660400"/>
                </a:cubicBezTo>
                <a:cubicBezTo>
                  <a:pt x="10549" y="671849"/>
                  <a:pt x="10479" y="684585"/>
                  <a:pt x="16934" y="694267"/>
                </a:cubicBezTo>
                <a:cubicBezTo>
                  <a:pt x="26312" y="708334"/>
                  <a:pt x="53246" y="714837"/>
                  <a:pt x="67734" y="719667"/>
                </a:cubicBezTo>
                <a:cubicBezTo>
                  <a:pt x="98778" y="716845"/>
                  <a:pt x="130387" y="717732"/>
                  <a:pt x="160867" y="711200"/>
                </a:cubicBezTo>
                <a:cubicBezTo>
                  <a:pt x="170817" y="709068"/>
                  <a:pt x="177166" y="698818"/>
                  <a:pt x="186267" y="694267"/>
                </a:cubicBezTo>
                <a:cubicBezTo>
                  <a:pt x="194249" y="690276"/>
                  <a:pt x="203685" y="689791"/>
                  <a:pt x="211667" y="685800"/>
                </a:cubicBezTo>
                <a:cubicBezTo>
                  <a:pt x="267265" y="658001"/>
                  <a:pt x="200493" y="673778"/>
                  <a:pt x="287867" y="651934"/>
                </a:cubicBezTo>
                <a:cubicBezTo>
                  <a:pt x="339047" y="639139"/>
                  <a:pt x="310700" y="647145"/>
                  <a:pt x="372534" y="626534"/>
                </a:cubicBezTo>
                <a:lnTo>
                  <a:pt x="397934" y="618067"/>
                </a:lnTo>
                <a:cubicBezTo>
                  <a:pt x="406401" y="623711"/>
                  <a:pt x="415388" y="628643"/>
                  <a:pt x="423334" y="635000"/>
                </a:cubicBezTo>
                <a:cubicBezTo>
                  <a:pt x="429567" y="639987"/>
                  <a:pt x="433422" y="647827"/>
                  <a:pt x="440267" y="651934"/>
                </a:cubicBezTo>
                <a:cubicBezTo>
                  <a:pt x="447920" y="656526"/>
                  <a:pt x="457200" y="657578"/>
                  <a:pt x="465667" y="660400"/>
                </a:cubicBezTo>
                <a:cubicBezTo>
                  <a:pt x="503905" y="698640"/>
                  <a:pt x="454709" y="655704"/>
                  <a:pt x="524934" y="685800"/>
                </a:cubicBezTo>
                <a:cubicBezTo>
                  <a:pt x="532271" y="688944"/>
                  <a:pt x="535634" y="697747"/>
                  <a:pt x="541867" y="702734"/>
                </a:cubicBezTo>
                <a:cubicBezTo>
                  <a:pt x="549813" y="709091"/>
                  <a:pt x="558800" y="714023"/>
                  <a:pt x="567267" y="719667"/>
                </a:cubicBezTo>
                <a:cubicBezTo>
                  <a:pt x="572911" y="728134"/>
                  <a:pt x="577843" y="737121"/>
                  <a:pt x="584200" y="745067"/>
                </a:cubicBezTo>
                <a:cubicBezTo>
                  <a:pt x="598787" y="763301"/>
                  <a:pt x="637165" y="790944"/>
                  <a:pt x="651934" y="795867"/>
                </a:cubicBezTo>
                <a:lnTo>
                  <a:pt x="677334" y="804334"/>
                </a:lnTo>
                <a:cubicBezTo>
                  <a:pt x="705556" y="801512"/>
                  <a:pt x="735290" y="805407"/>
                  <a:pt x="762000" y="795867"/>
                </a:cubicBezTo>
                <a:cubicBezTo>
                  <a:pt x="777035" y="790497"/>
                  <a:pt x="795867" y="762000"/>
                  <a:pt x="795867" y="762000"/>
                </a:cubicBezTo>
                <a:cubicBezTo>
                  <a:pt x="798689" y="753533"/>
                  <a:pt x="798759" y="743569"/>
                  <a:pt x="804334" y="736600"/>
                </a:cubicBezTo>
                <a:cubicBezTo>
                  <a:pt x="820509" y="716381"/>
                  <a:pt x="834684" y="721425"/>
                  <a:pt x="855134" y="711200"/>
                </a:cubicBezTo>
                <a:cubicBezTo>
                  <a:pt x="864235" y="706649"/>
                  <a:pt x="872067" y="699911"/>
                  <a:pt x="880534" y="694267"/>
                </a:cubicBezTo>
                <a:cubicBezTo>
                  <a:pt x="886178" y="685800"/>
                  <a:pt x="892916" y="677968"/>
                  <a:pt x="897467" y="668867"/>
                </a:cubicBezTo>
                <a:cubicBezTo>
                  <a:pt x="909581" y="644639"/>
                  <a:pt x="907894" y="618689"/>
                  <a:pt x="914400" y="592667"/>
                </a:cubicBezTo>
                <a:cubicBezTo>
                  <a:pt x="918729" y="575351"/>
                  <a:pt x="925690" y="558800"/>
                  <a:pt x="931334" y="541867"/>
                </a:cubicBezTo>
                <a:cubicBezTo>
                  <a:pt x="934156" y="533400"/>
                  <a:pt x="937635" y="525125"/>
                  <a:pt x="939800" y="516467"/>
                </a:cubicBezTo>
                <a:lnTo>
                  <a:pt x="948267" y="482600"/>
                </a:lnTo>
                <a:cubicBezTo>
                  <a:pt x="945445" y="434622"/>
                  <a:pt x="944582" y="386489"/>
                  <a:pt x="939800" y="338667"/>
                </a:cubicBezTo>
                <a:cubicBezTo>
                  <a:pt x="938912" y="329787"/>
                  <a:pt x="933498" y="321925"/>
                  <a:pt x="931334" y="313267"/>
                </a:cubicBezTo>
                <a:cubicBezTo>
                  <a:pt x="927844" y="299306"/>
                  <a:pt x="925689" y="285045"/>
                  <a:pt x="922867" y="270934"/>
                </a:cubicBezTo>
                <a:cubicBezTo>
                  <a:pt x="922379" y="266058"/>
                  <a:pt x="920578" y="185274"/>
                  <a:pt x="905934" y="160867"/>
                </a:cubicBezTo>
                <a:cubicBezTo>
                  <a:pt x="875842" y="110714"/>
                  <a:pt x="890285" y="198583"/>
                  <a:pt x="855134" y="93134"/>
                </a:cubicBezTo>
                <a:cubicBezTo>
                  <a:pt x="852312" y="84667"/>
                  <a:pt x="849015" y="76344"/>
                  <a:pt x="846667" y="67734"/>
                </a:cubicBezTo>
                <a:cubicBezTo>
                  <a:pt x="840544" y="45281"/>
                  <a:pt x="829734" y="0"/>
                  <a:pt x="829734" y="0"/>
                </a:cubicBezTo>
                <a:cubicBezTo>
                  <a:pt x="824089" y="8467"/>
                  <a:pt x="817351" y="16298"/>
                  <a:pt x="812800" y="25400"/>
                </a:cubicBezTo>
                <a:cubicBezTo>
                  <a:pt x="808809" y="33382"/>
                  <a:pt x="808926" y="43147"/>
                  <a:pt x="804334" y="50800"/>
                </a:cubicBezTo>
                <a:cubicBezTo>
                  <a:pt x="800227" y="57645"/>
                  <a:pt x="793045" y="62089"/>
                  <a:pt x="787400" y="67734"/>
                </a:cubicBezTo>
                <a:cubicBezTo>
                  <a:pt x="780720" y="87775"/>
                  <a:pt x="770467" y="115037"/>
                  <a:pt x="770467" y="135467"/>
                </a:cubicBezTo>
                <a:cubicBezTo>
                  <a:pt x="770467" y="147103"/>
                  <a:pt x="776112" y="158045"/>
                  <a:pt x="778934" y="169334"/>
                </a:cubicBezTo>
                <a:cubicBezTo>
                  <a:pt x="770467" y="174978"/>
                  <a:pt x="763467" y="188474"/>
                  <a:pt x="753534" y="186267"/>
                </a:cubicBezTo>
                <a:cubicBezTo>
                  <a:pt x="733667" y="181852"/>
                  <a:pt x="722041" y="158835"/>
                  <a:pt x="702734" y="152400"/>
                </a:cubicBezTo>
                <a:lnTo>
                  <a:pt x="677334" y="143934"/>
                </a:lnTo>
                <a:cubicBezTo>
                  <a:pt x="685626" y="102469"/>
                  <a:pt x="694908" y="92465"/>
                  <a:pt x="668867" y="50800"/>
                </a:cubicBezTo>
                <a:cubicBezTo>
                  <a:pt x="663474" y="42171"/>
                  <a:pt x="651934" y="39511"/>
                  <a:pt x="643467" y="33867"/>
                </a:cubicBezTo>
                <a:cubicBezTo>
                  <a:pt x="620889" y="36689"/>
                  <a:pt x="597686" y="36347"/>
                  <a:pt x="575734" y="42334"/>
                </a:cubicBezTo>
                <a:cubicBezTo>
                  <a:pt x="500569" y="62834"/>
                  <a:pt x="614766" y="60370"/>
                  <a:pt x="516467" y="93134"/>
                </a:cubicBezTo>
                <a:cubicBezTo>
                  <a:pt x="487280" y="102862"/>
                  <a:pt x="497378" y="95289"/>
                  <a:pt x="482600" y="110067"/>
                </a:cubicBezTo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401469" y="2726267"/>
            <a:ext cx="1617398" cy="787400"/>
          </a:xfrm>
          <a:custGeom>
            <a:avLst/>
            <a:gdLst>
              <a:gd name="connsiteX0" fmla="*/ 228864 w 1617398"/>
              <a:gd name="connsiteY0" fmla="*/ 50800 h 787400"/>
              <a:gd name="connsiteX1" fmla="*/ 194998 w 1617398"/>
              <a:gd name="connsiteY1" fmla="*/ 93133 h 787400"/>
              <a:gd name="connsiteX2" fmla="*/ 161131 w 1617398"/>
              <a:gd name="connsiteY2" fmla="*/ 127000 h 787400"/>
              <a:gd name="connsiteX3" fmla="*/ 118798 w 1617398"/>
              <a:gd name="connsiteY3" fmla="*/ 169333 h 787400"/>
              <a:gd name="connsiteX4" fmla="*/ 76464 w 1617398"/>
              <a:gd name="connsiteY4" fmla="*/ 194733 h 787400"/>
              <a:gd name="connsiteX5" fmla="*/ 42598 w 1617398"/>
              <a:gd name="connsiteY5" fmla="*/ 245533 h 787400"/>
              <a:gd name="connsiteX6" fmla="*/ 8731 w 1617398"/>
              <a:gd name="connsiteY6" fmla="*/ 279400 h 787400"/>
              <a:gd name="connsiteX7" fmla="*/ 264 w 1617398"/>
              <a:gd name="connsiteY7" fmla="*/ 304800 h 787400"/>
              <a:gd name="connsiteX8" fmla="*/ 42598 w 1617398"/>
              <a:gd name="connsiteY8" fmla="*/ 330200 h 787400"/>
              <a:gd name="connsiteX9" fmla="*/ 76464 w 1617398"/>
              <a:gd name="connsiteY9" fmla="*/ 406400 h 787400"/>
              <a:gd name="connsiteX10" fmla="*/ 84931 w 1617398"/>
              <a:gd name="connsiteY10" fmla="*/ 431800 h 787400"/>
              <a:gd name="connsiteX11" fmla="*/ 76464 w 1617398"/>
              <a:gd name="connsiteY11" fmla="*/ 482600 h 787400"/>
              <a:gd name="connsiteX12" fmla="*/ 67998 w 1617398"/>
              <a:gd name="connsiteY12" fmla="*/ 508000 h 787400"/>
              <a:gd name="connsiteX13" fmla="*/ 76464 w 1617398"/>
              <a:gd name="connsiteY13" fmla="*/ 584200 h 787400"/>
              <a:gd name="connsiteX14" fmla="*/ 84931 w 1617398"/>
              <a:gd name="connsiteY14" fmla="*/ 609600 h 787400"/>
              <a:gd name="connsiteX15" fmla="*/ 110331 w 1617398"/>
              <a:gd name="connsiteY15" fmla="*/ 618066 h 787400"/>
              <a:gd name="connsiteX16" fmla="*/ 762264 w 1617398"/>
              <a:gd name="connsiteY16" fmla="*/ 618066 h 787400"/>
              <a:gd name="connsiteX17" fmla="*/ 813064 w 1617398"/>
              <a:gd name="connsiteY17" fmla="*/ 635000 h 787400"/>
              <a:gd name="connsiteX18" fmla="*/ 863864 w 1617398"/>
              <a:gd name="connsiteY18" fmla="*/ 651933 h 787400"/>
              <a:gd name="connsiteX19" fmla="*/ 889264 w 1617398"/>
              <a:gd name="connsiteY19" fmla="*/ 660400 h 787400"/>
              <a:gd name="connsiteX20" fmla="*/ 914664 w 1617398"/>
              <a:gd name="connsiteY20" fmla="*/ 668866 h 787400"/>
              <a:gd name="connsiteX21" fmla="*/ 931598 w 1617398"/>
              <a:gd name="connsiteY21" fmla="*/ 685800 h 787400"/>
              <a:gd name="connsiteX22" fmla="*/ 990864 w 1617398"/>
              <a:gd name="connsiteY22" fmla="*/ 702733 h 787400"/>
              <a:gd name="connsiteX23" fmla="*/ 1016264 w 1617398"/>
              <a:gd name="connsiteY23" fmla="*/ 719666 h 787400"/>
              <a:gd name="connsiteX24" fmla="*/ 1083998 w 1617398"/>
              <a:gd name="connsiteY24" fmla="*/ 770466 h 787400"/>
              <a:gd name="connsiteX25" fmla="*/ 1134798 w 1617398"/>
              <a:gd name="connsiteY25" fmla="*/ 787400 h 787400"/>
              <a:gd name="connsiteX26" fmla="*/ 1185598 w 1617398"/>
              <a:gd name="connsiteY26" fmla="*/ 762000 h 787400"/>
              <a:gd name="connsiteX27" fmla="*/ 1210998 w 1617398"/>
              <a:gd name="connsiteY27" fmla="*/ 753533 h 787400"/>
              <a:gd name="connsiteX28" fmla="*/ 1236398 w 1617398"/>
              <a:gd name="connsiteY28" fmla="*/ 728133 h 787400"/>
              <a:gd name="connsiteX29" fmla="*/ 1253331 w 1617398"/>
              <a:gd name="connsiteY29" fmla="*/ 702733 h 787400"/>
              <a:gd name="connsiteX30" fmla="*/ 1278731 w 1617398"/>
              <a:gd name="connsiteY30" fmla="*/ 685800 h 787400"/>
              <a:gd name="connsiteX31" fmla="*/ 1337998 w 1617398"/>
              <a:gd name="connsiteY31" fmla="*/ 635000 h 787400"/>
              <a:gd name="connsiteX32" fmla="*/ 1363398 w 1617398"/>
              <a:gd name="connsiteY32" fmla="*/ 626533 h 787400"/>
              <a:gd name="connsiteX33" fmla="*/ 1388798 w 1617398"/>
              <a:gd name="connsiteY33" fmla="*/ 609600 h 787400"/>
              <a:gd name="connsiteX34" fmla="*/ 1566598 w 1617398"/>
              <a:gd name="connsiteY34" fmla="*/ 601133 h 787400"/>
              <a:gd name="connsiteX35" fmla="*/ 1591998 w 1617398"/>
              <a:gd name="connsiteY35" fmla="*/ 592666 h 787400"/>
              <a:gd name="connsiteX36" fmla="*/ 1617398 w 1617398"/>
              <a:gd name="connsiteY36" fmla="*/ 541866 h 787400"/>
              <a:gd name="connsiteX37" fmla="*/ 1591998 w 1617398"/>
              <a:gd name="connsiteY37" fmla="*/ 440266 h 787400"/>
              <a:gd name="connsiteX38" fmla="*/ 1575064 w 1617398"/>
              <a:gd name="connsiteY38" fmla="*/ 423333 h 787400"/>
              <a:gd name="connsiteX39" fmla="*/ 1566598 w 1617398"/>
              <a:gd name="connsiteY39" fmla="*/ 397933 h 787400"/>
              <a:gd name="connsiteX40" fmla="*/ 1558131 w 1617398"/>
              <a:gd name="connsiteY40" fmla="*/ 321733 h 787400"/>
              <a:gd name="connsiteX41" fmla="*/ 1481931 w 1617398"/>
              <a:gd name="connsiteY41" fmla="*/ 338666 h 787400"/>
              <a:gd name="connsiteX42" fmla="*/ 1456531 w 1617398"/>
              <a:gd name="connsiteY42" fmla="*/ 330200 h 787400"/>
              <a:gd name="connsiteX43" fmla="*/ 1448064 w 1617398"/>
              <a:gd name="connsiteY43" fmla="*/ 304800 h 787400"/>
              <a:gd name="connsiteX44" fmla="*/ 1414198 w 1617398"/>
              <a:gd name="connsiteY44" fmla="*/ 262466 h 787400"/>
              <a:gd name="connsiteX45" fmla="*/ 1363398 w 1617398"/>
              <a:gd name="connsiteY45" fmla="*/ 245533 h 787400"/>
              <a:gd name="connsiteX46" fmla="*/ 1321064 w 1617398"/>
              <a:gd name="connsiteY46" fmla="*/ 254000 h 787400"/>
              <a:gd name="connsiteX47" fmla="*/ 1287198 w 1617398"/>
              <a:gd name="connsiteY47" fmla="*/ 330200 h 787400"/>
              <a:gd name="connsiteX48" fmla="*/ 1244864 w 1617398"/>
              <a:gd name="connsiteY48" fmla="*/ 355600 h 787400"/>
              <a:gd name="connsiteX49" fmla="*/ 1227931 w 1617398"/>
              <a:gd name="connsiteY49" fmla="*/ 381000 h 787400"/>
              <a:gd name="connsiteX50" fmla="*/ 1219464 w 1617398"/>
              <a:gd name="connsiteY50" fmla="*/ 406400 h 787400"/>
              <a:gd name="connsiteX51" fmla="*/ 1168664 w 1617398"/>
              <a:gd name="connsiteY51" fmla="*/ 440266 h 787400"/>
              <a:gd name="connsiteX52" fmla="*/ 1151731 w 1617398"/>
              <a:gd name="connsiteY52" fmla="*/ 457200 h 787400"/>
              <a:gd name="connsiteX53" fmla="*/ 1143264 w 1617398"/>
              <a:gd name="connsiteY53" fmla="*/ 482600 h 787400"/>
              <a:gd name="connsiteX54" fmla="*/ 1117864 w 1617398"/>
              <a:gd name="connsiteY54" fmla="*/ 541866 h 787400"/>
              <a:gd name="connsiteX55" fmla="*/ 1092464 w 1617398"/>
              <a:gd name="connsiteY55" fmla="*/ 550333 h 787400"/>
              <a:gd name="connsiteX56" fmla="*/ 1075531 w 1617398"/>
              <a:gd name="connsiteY56" fmla="*/ 524933 h 787400"/>
              <a:gd name="connsiteX57" fmla="*/ 1092464 w 1617398"/>
              <a:gd name="connsiteY57" fmla="*/ 474133 h 787400"/>
              <a:gd name="connsiteX58" fmla="*/ 1050131 w 1617398"/>
              <a:gd name="connsiteY58" fmla="*/ 431800 h 787400"/>
              <a:gd name="connsiteX59" fmla="*/ 1033198 w 1617398"/>
              <a:gd name="connsiteY59" fmla="*/ 414866 h 787400"/>
              <a:gd name="connsiteX60" fmla="*/ 982398 w 1617398"/>
              <a:gd name="connsiteY60" fmla="*/ 397933 h 787400"/>
              <a:gd name="connsiteX61" fmla="*/ 923131 w 1617398"/>
              <a:gd name="connsiteY61" fmla="*/ 381000 h 787400"/>
              <a:gd name="connsiteX62" fmla="*/ 931598 w 1617398"/>
              <a:gd name="connsiteY62" fmla="*/ 313266 h 787400"/>
              <a:gd name="connsiteX63" fmla="*/ 956998 w 1617398"/>
              <a:gd name="connsiteY63" fmla="*/ 296333 h 787400"/>
              <a:gd name="connsiteX64" fmla="*/ 1033198 w 1617398"/>
              <a:gd name="connsiteY64" fmla="*/ 279400 h 787400"/>
              <a:gd name="connsiteX65" fmla="*/ 1117864 w 1617398"/>
              <a:gd name="connsiteY65" fmla="*/ 262466 h 787400"/>
              <a:gd name="connsiteX66" fmla="*/ 1151731 w 1617398"/>
              <a:gd name="connsiteY66" fmla="*/ 186266 h 787400"/>
              <a:gd name="connsiteX67" fmla="*/ 1177131 w 1617398"/>
              <a:gd name="connsiteY67" fmla="*/ 177800 h 787400"/>
              <a:gd name="connsiteX68" fmla="*/ 1244864 w 1617398"/>
              <a:gd name="connsiteY68" fmla="*/ 143933 h 787400"/>
              <a:gd name="connsiteX69" fmla="*/ 1244864 w 1617398"/>
              <a:gd name="connsiteY69" fmla="*/ 143933 h 787400"/>
              <a:gd name="connsiteX70" fmla="*/ 1270264 w 1617398"/>
              <a:gd name="connsiteY70" fmla="*/ 127000 h 787400"/>
              <a:gd name="connsiteX71" fmla="*/ 1278731 w 1617398"/>
              <a:gd name="connsiteY71" fmla="*/ 101600 h 787400"/>
              <a:gd name="connsiteX72" fmla="*/ 1295664 w 1617398"/>
              <a:gd name="connsiteY72" fmla="*/ 84666 h 787400"/>
              <a:gd name="connsiteX73" fmla="*/ 1270264 w 1617398"/>
              <a:gd name="connsiteY73" fmla="*/ 33866 h 787400"/>
              <a:gd name="connsiteX74" fmla="*/ 1236398 w 1617398"/>
              <a:gd name="connsiteY74" fmla="*/ 25400 h 787400"/>
              <a:gd name="connsiteX75" fmla="*/ 1126331 w 1617398"/>
              <a:gd name="connsiteY75" fmla="*/ 0 h 787400"/>
              <a:gd name="connsiteX76" fmla="*/ 1067064 w 1617398"/>
              <a:gd name="connsiteY76" fmla="*/ 8466 h 787400"/>
              <a:gd name="connsiteX77" fmla="*/ 1041664 w 1617398"/>
              <a:gd name="connsiteY77" fmla="*/ 50800 h 787400"/>
              <a:gd name="connsiteX78" fmla="*/ 990864 w 1617398"/>
              <a:gd name="connsiteY78" fmla="*/ 76200 h 787400"/>
              <a:gd name="connsiteX79" fmla="*/ 686064 w 1617398"/>
              <a:gd name="connsiteY79" fmla="*/ 84666 h 787400"/>
              <a:gd name="connsiteX80" fmla="*/ 609864 w 1617398"/>
              <a:gd name="connsiteY80" fmla="*/ 76200 h 787400"/>
              <a:gd name="connsiteX81" fmla="*/ 440531 w 1617398"/>
              <a:gd name="connsiteY81" fmla="*/ 67733 h 787400"/>
              <a:gd name="connsiteX82" fmla="*/ 381264 w 1617398"/>
              <a:gd name="connsiteY82" fmla="*/ 59266 h 787400"/>
              <a:gd name="connsiteX83" fmla="*/ 338931 w 1617398"/>
              <a:gd name="connsiteY83" fmla="*/ 50800 h 787400"/>
              <a:gd name="connsiteX84" fmla="*/ 279664 w 1617398"/>
              <a:gd name="connsiteY84" fmla="*/ 42333 h 787400"/>
              <a:gd name="connsiteX85" fmla="*/ 228864 w 1617398"/>
              <a:gd name="connsiteY85" fmla="*/ 508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617398" h="787400">
                <a:moveTo>
                  <a:pt x="228864" y="50800"/>
                </a:moveTo>
                <a:cubicBezTo>
                  <a:pt x="217575" y="64911"/>
                  <a:pt x="207004" y="79627"/>
                  <a:pt x="194998" y="93133"/>
                </a:cubicBezTo>
                <a:cubicBezTo>
                  <a:pt x="184391" y="105065"/>
                  <a:pt x="169987" y="113716"/>
                  <a:pt x="161131" y="127000"/>
                </a:cubicBezTo>
                <a:cubicBezTo>
                  <a:pt x="132104" y="170541"/>
                  <a:pt x="159114" y="137081"/>
                  <a:pt x="118798" y="169333"/>
                </a:cubicBezTo>
                <a:cubicBezTo>
                  <a:pt x="85592" y="195897"/>
                  <a:pt x="120574" y="180029"/>
                  <a:pt x="76464" y="194733"/>
                </a:cubicBezTo>
                <a:cubicBezTo>
                  <a:pt x="65175" y="211666"/>
                  <a:pt x="56988" y="231143"/>
                  <a:pt x="42598" y="245533"/>
                </a:cubicBezTo>
                <a:lnTo>
                  <a:pt x="8731" y="279400"/>
                </a:lnTo>
                <a:cubicBezTo>
                  <a:pt x="5909" y="287867"/>
                  <a:pt x="-1486" y="296049"/>
                  <a:pt x="264" y="304800"/>
                </a:cubicBezTo>
                <a:cubicBezTo>
                  <a:pt x="3585" y="321402"/>
                  <a:pt x="31901" y="326634"/>
                  <a:pt x="42598" y="330200"/>
                </a:cubicBezTo>
                <a:cubicBezTo>
                  <a:pt x="69432" y="370452"/>
                  <a:pt x="56312" y="345945"/>
                  <a:pt x="76464" y="406400"/>
                </a:cubicBezTo>
                <a:lnTo>
                  <a:pt x="84931" y="431800"/>
                </a:lnTo>
                <a:cubicBezTo>
                  <a:pt x="82109" y="448733"/>
                  <a:pt x="80188" y="465842"/>
                  <a:pt x="76464" y="482600"/>
                </a:cubicBezTo>
                <a:cubicBezTo>
                  <a:pt x="74528" y="491312"/>
                  <a:pt x="67998" y="499075"/>
                  <a:pt x="67998" y="508000"/>
                </a:cubicBezTo>
                <a:cubicBezTo>
                  <a:pt x="67998" y="533556"/>
                  <a:pt x="72263" y="558991"/>
                  <a:pt x="76464" y="584200"/>
                </a:cubicBezTo>
                <a:cubicBezTo>
                  <a:pt x="77931" y="593003"/>
                  <a:pt x="78620" y="603289"/>
                  <a:pt x="84931" y="609600"/>
                </a:cubicBezTo>
                <a:cubicBezTo>
                  <a:pt x="91242" y="615911"/>
                  <a:pt x="101864" y="615244"/>
                  <a:pt x="110331" y="618066"/>
                </a:cubicBezTo>
                <a:cubicBezTo>
                  <a:pt x="377190" y="600277"/>
                  <a:pt x="338259" y="599360"/>
                  <a:pt x="762264" y="618066"/>
                </a:cubicBezTo>
                <a:cubicBezTo>
                  <a:pt x="780096" y="618853"/>
                  <a:pt x="796131" y="629356"/>
                  <a:pt x="813064" y="635000"/>
                </a:cubicBezTo>
                <a:lnTo>
                  <a:pt x="863864" y="651933"/>
                </a:lnTo>
                <a:lnTo>
                  <a:pt x="889264" y="660400"/>
                </a:lnTo>
                <a:lnTo>
                  <a:pt x="914664" y="668866"/>
                </a:lnTo>
                <a:cubicBezTo>
                  <a:pt x="920309" y="674511"/>
                  <a:pt x="924753" y="681693"/>
                  <a:pt x="931598" y="685800"/>
                </a:cubicBezTo>
                <a:cubicBezTo>
                  <a:pt x="940270" y="691003"/>
                  <a:pt x="984543" y="701153"/>
                  <a:pt x="990864" y="702733"/>
                </a:cubicBezTo>
                <a:cubicBezTo>
                  <a:pt x="999331" y="708377"/>
                  <a:pt x="1008318" y="713309"/>
                  <a:pt x="1016264" y="719666"/>
                </a:cubicBezTo>
                <a:cubicBezTo>
                  <a:pt x="1044921" y="742591"/>
                  <a:pt x="1033357" y="753585"/>
                  <a:pt x="1083998" y="770466"/>
                </a:cubicBezTo>
                <a:lnTo>
                  <a:pt x="1134798" y="787400"/>
                </a:lnTo>
                <a:cubicBezTo>
                  <a:pt x="1198642" y="766118"/>
                  <a:pt x="1119946" y="794826"/>
                  <a:pt x="1185598" y="762000"/>
                </a:cubicBezTo>
                <a:cubicBezTo>
                  <a:pt x="1193580" y="758009"/>
                  <a:pt x="1202531" y="756355"/>
                  <a:pt x="1210998" y="753533"/>
                </a:cubicBezTo>
                <a:cubicBezTo>
                  <a:pt x="1219465" y="745066"/>
                  <a:pt x="1228733" y="737331"/>
                  <a:pt x="1236398" y="728133"/>
                </a:cubicBezTo>
                <a:cubicBezTo>
                  <a:pt x="1242912" y="720316"/>
                  <a:pt x="1246136" y="709928"/>
                  <a:pt x="1253331" y="702733"/>
                </a:cubicBezTo>
                <a:cubicBezTo>
                  <a:pt x="1260526" y="695538"/>
                  <a:pt x="1271005" y="692422"/>
                  <a:pt x="1278731" y="685800"/>
                </a:cubicBezTo>
                <a:cubicBezTo>
                  <a:pt x="1307897" y="660800"/>
                  <a:pt x="1306896" y="650551"/>
                  <a:pt x="1337998" y="635000"/>
                </a:cubicBezTo>
                <a:cubicBezTo>
                  <a:pt x="1345980" y="631009"/>
                  <a:pt x="1355416" y="630524"/>
                  <a:pt x="1363398" y="626533"/>
                </a:cubicBezTo>
                <a:cubicBezTo>
                  <a:pt x="1372499" y="621982"/>
                  <a:pt x="1378701" y="610862"/>
                  <a:pt x="1388798" y="609600"/>
                </a:cubicBezTo>
                <a:cubicBezTo>
                  <a:pt x="1447674" y="602241"/>
                  <a:pt x="1507331" y="603955"/>
                  <a:pt x="1566598" y="601133"/>
                </a:cubicBezTo>
                <a:cubicBezTo>
                  <a:pt x="1575065" y="598311"/>
                  <a:pt x="1585029" y="598241"/>
                  <a:pt x="1591998" y="592666"/>
                </a:cubicBezTo>
                <a:cubicBezTo>
                  <a:pt x="1606918" y="580730"/>
                  <a:pt x="1611821" y="558598"/>
                  <a:pt x="1617398" y="541866"/>
                </a:cubicBezTo>
                <a:cubicBezTo>
                  <a:pt x="1610328" y="478241"/>
                  <a:pt x="1622103" y="477897"/>
                  <a:pt x="1591998" y="440266"/>
                </a:cubicBezTo>
                <a:cubicBezTo>
                  <a:pt x="1587011" y="434033"/>
                  <a:pt x="1580709" y="428977"/>
                  <a:pt x="1575064" y="423333"/>
                </a:cubicBezTo>
                <a:cubicBezTo>
                  <a:pt x="1572242" y="414866"/>
                  <a:pt x="1568065" y="406736"/>
                  <a:pt x="1566598" y="397933"/>
                </a:cubicBezTo>
                <a:cubicBezTo>
                  <a:pt x="1562397" y="372724"/>
                  <a:pt x="1574960" y="340966"/>
                  <a:pt x="1558131" y="321733"/>
                </a:cubicBezTo>
                <a:cubicBezTo>
                  <a:pt x="1551403" y="314044"/>
                  <a:pt x="1496129" y="333934"/>
                  <a:pt x="1481931" y="338666"/>
                </a:cubicBezTo>
                <a:cubicBezTo>
                  <a:pt x="1473464" y="335844"/>
                  <a:pt x="1462842" y="336511"/>
                  <a:pt x="1456531" y="330200"/>
                </a:cubicBezTo>
                <a:cubicBezTo>
                  <a:pt x="1450220" y="323889"/>
                  <a:pt x="1452055" y="312782"/>
                  <a:pt x="1448064" y="304800"/>
                </a:cubicBezTo>
                <a:cubicBezTo>
                  <a:pt x="1444076" y="296825"/>
                  <a:pt x="1424697" y="267716"/>
                  <a:pt x="1414198" y="262466"/>
                </a:cubicBezTo>
                <a:cubicBezTo>
                  <a:pt x="1398233" y="254483"/>
                  <a:pt x="1363398" y="245533"/>
                  <a:pt x="1363398" y="245533"/>
                </a:cubicBezTo>
                <a:cubicBezTo>
                  <a:pt x="1349287" y="248355"/>
                  <a:pt x="1333559" y="246860"/>
                  <a:pt x="1321064" y="254000"/>
                </a:cubicBezTo>
                <a:cubicBezTo>
                  <a:pt x="1298760" y="266745"/>
                  <a:pt x="1299402" y="317996"/>
                  <a:pt x="1287198" y="330200"/>
                </a:cubicBezTo>
                <a:cubicBezTo>
                  <a:pt x="1263953" y="353444"/>
                  <a:pt x="1277837" y="344609"/>
                  <a:pt x="1244864" y="355600"/>
                </a:cubicBezTo>
                <a:cubicBezTo>
                  <a:pt x="1239220" y="364067"/>
                  <a:pt x="1232482" y="371899"/>
                  <a:pt x="1227931" y="381000"/>
                </a:cubicBezTo>
                <a:cubicBezTo>
                  <a:pt x="1223940" y="388982"/>
                  <a:pt x="1225775" y="400089"/>
                  <a:pt x="1219464" y="406400"/>
                </a:cubicBezTo>
                <a:cubicBezTo>
                  <a:pt x="1205073" y="420790"/>
                  <a:pt x="1183054" y="425875"/>
                  <a:pt x="1168664" y="440266"/>
                </a:cubicBezTo>
                <a:lnTo>
                  <a:pt x="1151731" y="457200"/>
                </a:lnTo>
                <a:cubicBezTo>
                  <a:pt x="1148909" y="465667"/>
                  <a:pt x="1145429" y="473942"/>
                  <a:pt x="1143264" y="482600"/>
                </a:cubicBezTo>
                <a:cubicBezTo>
                  <a:pt x="1136030" y="511536"/>
                  <a:pt x="1143422" y="526531"/>
                  <a:pt x="1117864" y="541866"/>
                </a:cubicBezTo>
                <a:cubicBezTo>
                  <a:pt x="1110211" y="546458"/>
                  <a:pt x="1100931" y="547511"/>
                  <a:pt x="1092464" y="550333"/>
                </a:cubicBezTo>
                <a:cubicBezTo>
                  <a:pt x="1086820" y="541866"/>
                  <a:pt x="1075531" y="535109"/>
                  <a:pt x="1075531" y="524933"/>
                </a:cubicBezTo>
                <a:cubicBezTo>
                  <a:pt x="1075531" y="507084"/>
                  <a:pt x="1092464" y="474133"/>
                  <a:pt x="1092464" y="474133"/>
                </a:cubicBezTo>
                <a:cubicBezTo>
                  <a:pt x="1063435" y="430588"/>
                  <a:pt x="1090450" y="464055"/>
                  <a:pt x="1050131" y="431800"/>
                </a:cubicBezTo>
                <a:cubicBezTo>
                  <a:pt x="1043898" y="426813"/>
                  <a:pt x="1040338" y="418436"/>
                  <a:pt x="1033198" y="414866"/>
                </a:cubicBezTo>
                <a:cubicBezTo>
                  <a:pt x="1017233" y="406883"/>
                  <a:pt x="999331" y="403577"/>
                  <a:pt x="982398" y="397933"/>
                </a:cubicBezTo>
                <a:cubicBezTo>
                  <a:pt x="945953" y="385785"/>
                  <a:pt x="965664" y="391632"/>
                  <a:pt x="923131" y="381000"/>
                </a:cubicBezTo>
                <a:cubicBezTo>
                  <a:pt x="925953" y="358422"/>
                  <a:pt x="923147" y="334392"/>
                  <a:pt x="931598" y="313266"/>
                </a:cubicBezTo>
                <a:cubicBezTo>
                  <a:pt x="935377" y="303818"/>
                  <a:pt x="947897" y="300884"/>
                  <a:pt x="956998" y="296333"/>
                </a:cubicBezTo>
                <a:cubicBezTo>
                  <a:pt x="978520" y="285572"/>
                  <a:pt x="1012380" y="283303"/>
                  <a:pt x="1033198" y="279400"/>
                </a:cubicBezTo>
                <a:cubicBezTo>
                  <a:pt x="1061486" y="274096"/>
                  <a:pt x="1117864" y="262466"/>
                  <a:pt x="1117864" y="262466"/>
                </a:cubicBezTo>
                <a:cubicBezTo>
                  <a:pt x="1123037" y="246946"/>
                  <a:pt x="1133436" y="200902"/>
                  <a:pt x="1151731" y="186266"/>
                </a:cubicBezTo>
                <a:cubicBezTo>
                  <a:pt x="1158700" y="180691"/>
                  <a:pt x="1168664" y="180622"/>
                  <a:pt x="1177131" y="177800"/>
                </a:cubicBezTo>
                <a:cubicBezTo>
                  <a:pt x="1206685" y="148244"/>
                  <a:pt x="1186491" y="163390"/>
                  <a:pt x="1244864" y="143933"/>
                </a:cubicBezTo>
                <a:lnTo>
                  <a:pt x="1244864" y="143933"/>
                </a:lnTo>
                <a:lnTo>
                  <a:pt x="1270264" y="127000"/>
                </a:lnTo>
                <a:cubicBezTo>
                  <a:pt x="1273086" y="118533"/>
                  <a:pt x="1274139" y="109253"/>
                  <a:pt x="1278731" y="101600"/>
                </a:cubicBezTo>
                <a:cubicBezTo>
                  <a:pt x="1282838" y="94755"/>
                  <a:pt x="1294352" y="92540"/>
                  <a:pt x="1295664" y="84666"/>
                </a:cubicBezTo>
                <a:cubicBezTo>
                  <a:pt x="1298444" y="67985"/>
                  <a:pt x="1286382" y="41925"/>
                  <a:pt x="1270264" y="33866"/>
                </a:cubicBezTo>
                <a:cubicBezTo>
                  <a:pt x="1259856" y="28662"/>
                  <a:pt x="1247543" y="28744"/>
                  <a:pt x="1236398" y="25400"/>
                </a:cubicBezTo>
                <a:cubicBezTo>
                  <a:pt x="1151871" y="42"/>
                  <a:pt x="1219809" y="13353"/>
                  <a:pt x="1126331" y="0"/>
                </a:cubicBezTo>
                <a:cubicBezTo>
                  <a:pt x="1106575" y="2822"/>
                  <a:pt x="1085996" y="2155"/>
                  <a:pt x="1067064" y="8466"/>
                </a:cubicBezTo>
                <a:cubicBezTo>
                  <a:pt x="1041959" y="16834"/>
                  <a:pt x="1054737" y="34460"/>
                  <a:pt x="1041664" y="50800"/>
                </a:cubicBezTo>
                <a:cubicBezTo>
                  <a:pt x="1034217" y="60109"/>
                  <a:pt x="1003659" y="75544"/>
                  <a:pt x="990864" y="76200"/>
                </a:cubicBezTo>
                <a:cubicBezTo>
                  <a:pt x="889358" y="81405"/>
                  <a:pt x="787664" y="81844"/>
                  <a:pt x="686064" y="84666"/>
                </a:cubicBezTo>
                <a:cubicBezTo>
                  <a:pt x="621829" y="106078"/>
                  <a:pt x="712933" y="81354"/>
                  <a:pt x="609864" y="76200"/>
                </a:cubicBezTo>
                <a:lnTo>
                  <a:pt x="440531" y="67733"/>
                </a:lnTo>
                <a:cubicBezTo>
                  <a:pt x="420775" y="64911"/>
                  <a:pt x="400949" y="62547"/>
                  <a:pt x="381264" y="59266"/>
                </a:cubicBezTo>
                <a:cubicBezTo>
                  <a:pt x="367069" y="56900"/>
                  <a:pt x="353126" y="53166"/>
                  <a:pt x="338931" y="50800"/>
                </a:cubicBezTo>
                <a:cubicBezTo>
                  <a:pt x="319246" y="47519"/>
                  <a:pt x="299420" y="45155"/>
                  <a:pt x="279664" y="42333"/>
                </a:cubicBezTo>
                <a:lnTo>
                  <a:pt x="228864" y="5080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169858" y="3275834"/>
            <a:ext cx="274925" cy="246299"/>
          </a:xfrm>
          <a:custGeom>
            <a:avLst/>
            <a:gdLst>
              <a:gd name="connsiteX0" fmla="*/ 178275 w 274925"/>
              <a:gd name="connsiteY0" fmla="*/ 766 h 246299"/>
              <a:gd name="connsiteX1" fmla="*/ 135942 w 274925"/>
              <a:gd name="connsiteY1" fmla="*/ 17699 h 246299"/>
              <a:gd name="connsiteX2" fmla="*/ 110542 w 274925"/>
              <a:gd name="connsiteY2" fmla="*/ 34633 h 246299"/>
              <a:gd name="connsiteX3" fmla="*/ 42809 w 274925"/>
              <a:gd name="connsiteY3" fmla="*/ 51566 h 246299"/>
              <a:gd name="connsiteX4" fmla="*/ 17409 w 274925"/>
              <a:gd name="connsiteY4" fmla="*/ 60033 h 246299"/>
              <a:gd name="connsiteX5" fmla="*/ 475 w 274925"/>
              <a:gd name="connsiteY5" fmla="*/ 76966 h 246299"/>
              <a:gd name="connsiteX6" fmla="*/ 42809 w 274925"/>
              <a:gd name="connsiteY6" fmla="*/ 153166 h 246299"/>
              <a:gd name="connsiteX7" fmla="*/ 68209 w 274925"/>
              <a:gd name="connsiteY7" fmla="*/ 161633 h 246299"/>
              <a:gd name="connsiteX8" fmla="*/ 152875 w 274925"/>
              <a:gd name="connsiteY8" fmla="*/ 229366 h 246299"/>
              <a:gd name="connsiteX9" fmla="*/ 178275 w 274925"/>
              <a:gd name="connsiteY9" fmla="*/ 237833 h 246299"/>
              <a:gd name="connsiteX10" fmla="*/ 203675 w 274925"/>
              <a:gd name="connsiteY10" fmla="*/ 246299 h 246299"/>
              <a:gd name="connsiteX11" fmla="*/ 271409 w 274925"/>
              <a:gd name="connsiteY11" fmla="*/ 237833 h 246299"/>
              <a:gd name="connsiteX12" fmla="*/ 262942 w 274925"/>
              <a:gd name="connsiteY12" fmla="*/ 195499 h 246299"/>
              <a:gd name="connsiteX13" fmla="*/ 237542 w 274925"/>
              <a:gd name="connsiteY13" fmla="*/ 51566 h 246299"/>
              <a:gd name="connsiteX14" fmla="*/ 212142 w 274925"/>
              <a:gd name="connsiteY14" fmla="*/ 43099 h 246299"/>
              <a:gd name="connsiteX15" fmla="*/ 178275 w 274925"/>
              <a:gd name="connsiteY15" fmla="*/ 766 h 2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925" h="246299">
                <a:moveTo>
                  <a:pt x="178275" y="766"/>
                </a:moveTo>
                <a:cubicBezTo>
                  <a:pt x="165575" y="-3467"/>
                  <a:pt x="149535" y="10902"/>
                  <a:pt x="135942" y="17699"/>
                </a:cubicBezTo>
                <a:cubicBezTo>
                  <a:pt x="126841" y="22250"/>
                  <a:pt x="120105" y="31155"/>
                  <a:pt x="110542" y="34633"/>
                </a:cubicBezTo>
                <a:cubicBezTo>
                  <a:pt x="88671" y="42586"/>
                  <a:pt x="64887" y="44206"/>
                  <a:pt x="42809" y="51566"/>
                </a:cubicBezTo>
                <a:lnTo>
                  <a:pt x="17409" y="60033"/>
                </a:lnTo>
                <a:cubicBezTo>
                  <a:pt x="11764" y="65677"/>
                  <a:pt x="1604" y="69064"/>
                  <a:pt x="475" y="76966"/>
                </a:cubicBezTo>
                <a:cubicBezTo>
                  <a:pt x="-3297" y="103365"/>
                  <a:pt x="15818" y="144169"/>
                  <a:pt x="42809" y="153166"/>
                </a:cubicBezTo>
                <a:lnTo>
                  <a:pt x="68209" y="161633"/>
                </a:lnTo>
                <a:cubicBezTo>
                  <a:pt x="111976" y="227285"/>
                  <a:pt x="82768" y="205997"/>
                  <a:pt x="152875" y="229366"/>
                </a:cubicBezTo>
                <a:lnTo>
                  <a:pt x="178275" y="237833"/>
                </a:lnTo>
                <a:lnTo>
                  <a:pt x="203675" y="246299"/>
                </a:lnTo>
                <a:lnTo>
                  <a:pt x="271409" y="237833"/>
                </a:lnTo>
                <a:cubicBezTo>
                  <a:pt x="282335" y="228468"/>
                  <a:pt x="264449" y="209811"/>
                  <a:pt x="262942" y="195499"/>
                </a:cubicBezTo>
                <a:cubicBezTo>
                  <a:pt x="261182" y="178780"/>
                  <a:pt x="274538" y="81163"/>
                  <a:pt x="237542" y="51566"/>
                </a:cubicBezTo>
                <a:cubicBezTo>
                  <a:pt x="230573" y="45991"/>
                  <a:pt x="220609" y="45921"/>
                  <a:pt x="212142" y="43099"/>
                </a:cubicBezTo>
                <a:cubicBezTo>
                  <a:pt x="184746" y="15703"/>
                  <a:pt x="190975" y="4999"/>
                  <a:pt x="178275" y="766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8085667" y="3506405"/>
            <a:ext cx="237066" cy="203856"/>
          </a:xfrm>
          <a:custGeom>
            <a:avLst/>
            <a:gdLst>
              <a:gd name="connsiteX0" fmla="*/ 2799 w 239865"/>
              <a:gd name="connsiteY0" fmla="*/ 7262 h 203856"/>
              <a:gd name="connsiteX1" fmla="*/ 36665 w 239865"/>
              <a:gd name="connsiteY1" fmla="*/ 49595 h 203856"/>
              <a:gd name="connsiteX2" fmla="*/ 19732 w 239865"/>
              <a:gd name="connsiteY2" fmla="*/ 134262 h 203856"/>
              <a:gd name="connsiteX3" fmla="*/ 2799 w 239865"/>
              <a:gd name="connsiteY3" fmla="*/ 159662 h 203856"/>
              <a:gd name="connsiteX4" fmla="*/ 11265 w 239865"/>
              <a:gd name="connsiteY4" fmla="*/ 185062 h 203856"/>
              <a:gd name="connsiteX5" fmla="*/ 87465 w 239865"/>
              <a:gd name="connsiteY5" fmla="*/ 193528 h 203856"/>
              <a:gd name="connsiteX6" fmla="*/ 172132 w 239865"/>
              <a:gd name="connsiteY6" fmla="*/ 185062 h 203856"/>
              <a:gd name="connsiteX7" fmla="*/ 214465 w 239865"/>
              <a:gd name="connsiteY7" fmla="*/ 176595 h 203856"/>
              <a:gd name="connsiteX8" fmla="*/ 214465 w 239865"/>
              <a:gd name="connsiteY8" fmla="*/ 125795 h 203856"/>
              <a:gd name="connsiteX9" fmla="*/ 239865 w 239865"/>
              <a:gd name="connsiteY9" fmla="*/ 49595 h 203856"/>
              <a:gd name="connsiteX10" fmla="*/ 121332 w 239865"/>
              <a:gd name="connsiteY10" fmla="*/ 15728 h 203856"/>
              <a:gd name="connsiteX11" fmla="*/ 2799 w 239865"/>
              <a:gd name="connsiteY11" fmla="*/ 7262 h 2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865" h="203856">
                <a:moveTo>
                  <a:pt x="2799" y="7262"/>
                </a:moveTo>
                <a:cubicBezTo>
                  <a:pt x="-11312" y="12907"/>
                  <a:pt x="32282" y="32064"/>
                  <a:pt x="36665" y="49595"/>
                </a:cubicBezTo>
                <a:cubicBezTo>
                  <a:pt x="39266" y="59999"/>
                  <a:pt x="28996" y="115733"/>
                  <a:pt x="19732" y="134262"/>
                </a:cubicBezTo>
                <a:cubicBezTo>
                  <a:pt x="15181" y="143363"/>
                  <a:pt x="8443" y="151195"/>
                  <a:pt x="2799" y="159662"/>
                </a:cubicBezTo>
                <a:cubicBezTo>
                  <a:pt x="5621" y="168129"/>
                  <a:pt x="6673" y="177409"/>
                  <a:pt x="11265" y="185062"/>
                </a:cubicBezTo>
                <a:cubicBezTo>
                  <a:pt x="30872" y="217740"/>
                  <a:pt x="48893" y="199039"/>
                  <a:pt x="87465" y="193528"/>
                </a:cubicBezTo>
                <a:cubicBezTo>
                  <a:pt x="137046" y="160474"/>
                  <a:pt x="87932" y="185062"/>
                  <a:pt x="172132" y="185062"/>
                </a:cubicBezTo>
                <a:cubicBezTo>
                  <a:pt x="186522" y="185062"/>
                  <a:pt x="200354" y="179417"/>
                  <a:pt x="214465" y="176595"/>
                </a:cubicBezTo>
                <a:cubicBezTo>
                  <a:pt x="237044" y="108862"/>
                  <a:pt x="214465" y="193528"/>
                  <a:pt x="214465" y="125795"/>
                </a:cubicBezTo>
                <a:cubicBezTo>
                  <a:pt x="214465" y="80168"/>
                  <a:pt x="219420" y="80263"/>
                  <a:pt x="239865" y="49595"/>
                </a:cubicBezTo>
                <a:cubicBezTo>
                  <a:pt x="218942" y="-13180"/>
                  <a:pt x="243686" y="35047"/>
                  <a:pt x="121332" y="15728"/>
                </a:cubicBezTo>
                <a:cubicBezTo>
                  <a:pt x="-36780" y="-9237"/>
                  <a:pt x="16910" y="1617"/>
                  <a:pt x="2799" y="7262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8703733" y="2767407"/>
            <a:ext cx="177800" cy="246726"/>
          </a:xfrm>
          <a:custGeom>
            <a:avLst/>
            <a:gdLst>
              <a:gd name="connsiteX0" fmla="*/ 42334 w 177800"/>
              <a:gd name="connsiteY0" fmla="*/ 1193 h 246726"/>
              <a:gd name="connsiteX1" fmla="*/ 16934 w 177800"/>
              <a:gd name="connsiteY1" fmla="*/ 43526 h 246726"/>
              <a:gd name="connsiteX2" fmla="*/ 8467 w 177800"/>
              <a:gd name="connsiteY2" fmla="*/ 68926 h 246726"/>
              <a:gd name="connsiteX3" fmla="*/ 25400 w 177800"/>
              <a:gd name="connsiteY3" fmla="*/ 85860 h 246726"/>
              <a:gd name="connsiteX4" fmla="*/ 25400 w 177800"/>
              <a:gd name="connsiteY4" fmla="*/ 136660 h 246726"/>
              <a:gd name="connsiteX5" fmla="*/ 0 w 177800"/>
              <a:gd name="connsiteY5" fmla="*/ 145126 h 246726"/>
              <a:gd name="connsiteX6" fmla="*/ 8467 w 177800"/>
              <a:gd name="connsiteY6" fmla="*/ 195926 h 246726"/>
              <a:gd name="connsiteX7" fmla="*/ 33867 w 177800"/>
              <a:gd name="connsiteY7" fmla="*/ 238260 h 246726"/>
              <a:gd name="connsiteX8" fmla="*/ 59267 w 177800"/>
              <a:gd name="connsiteY8" fmla="*/ 246726 h 246726"/>
              <a:gd name="connsiteX9" fmla="*/ 101600 w 177800"/>
              <a:gd name="connsiteY9" fmla="*/ 238260 h 246726"/>
              <a:gd name="connsiteX10" fmla="*/ 127000 w 177800"/>
              <a:gd name="connsiteY10" fmla="*/ 229793 h 246726"/>
              <a:gd name="connsiteX11" fmla="*/ 177800 w 177800"/>
              <a:gd name="connsiteY11" fmla="*/ 221326 h 246726"/>
              <a:gd name="connsiteX12" fmla="*/ 169334 w 177800"/>
              <a:gd name="connsiteY12" fmla="*/ 136660 h 246726"/>
              <a:gd name="connsiteX13" fmla="*/ 160867 w 177800"/>
              <a:gd name="connsiteY13" fmla="*/ 111260 h 246726"/>
              <a:gd name="connsiteX14" fmla="*/ 127000 w 177800"/>
              <a:gd name="connsiteY14" fmla="*/ 77393 h 246726"/>
              <a:gd name="connsiteX15" fmla="*/ 110067 w 177800"/>
              <a:gd name="connsiteY15" fmla="*/ 18126 h 246726"/>
              <a:gd name="connsiteX16" fmla="*/ 42334 w 177800"/>
              <a:gd name="connsiteY16" fmla="*/ 1193 h 24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800" h="246726">
                <a:moveTo>
                  <a:pt x="42334" y="1193"/>
                </a:moveTo>
                <a:cubicBezTo>
                  <a:pt x="26812" y="5426"/>
                  <a:pt x="24293" y="28807"/>
                  <a:pt x="16934" y="43526"/>
                </a:cubicBezTo>
                <a:cubicBezTo>
                  <a:pt x="12943" y="51508"/>
                  <a:pt x="6717" y="60175"/>
                  <a:pt x="8467" y="68926"/>
                </a:cubicBezTo>
                <a:cubicBezTo>
                  <a:pt x="10032" y="76754"/>
                  <a:pt x="19756" y="80215"/>
                  <a:pt x="25400" y="85860"/>
                </a:cubicBezTo>
                <a:cubicBezTo>
                  <a:pt x="31045" y="102793"/>
                  <a:pt x="42334" y="119727"/>
                  <a:pt x="25400" y="136660"/>
                </a:cubicBezTo>
                <a:cubicBezTo>
                  <a:pt x="19089" y="142971"/>
                  <a:pt x="8467" y="142304"/>
                  <a:pt x="0" y="145126"/>
                </a:cubicBezTo>
                <a:cubicBezTo>
                  <a:pt x="2822" y="162059"/>
                  <a:pt x="4743" y="179168"/>
                  <a:pt x="8467" y="195926"/>
                </a:cubicBezTo>
                <a:cubicBezTo>
                  <a:pt x="12565" y="214367"/>
                  <a:pt x="16789" y="228013"/>
                  <a:pt x="33867" y="238260"/>
                </a:cubicBezTo>
                <a:cubicBezTo>
                  <a:pt x="41520" y="242852"/>
                  <a:pt x="50800" y="243904"/>
                  <a:pt x="59267" y="246726"/>
                </a:cubicBezTo>
                <a:cubicBezTo>
                  <a:pt x="73378" y="243904"/>
                  <a:pt x="87639" y="241750"/>
                  <a:pt x="101600" y="238260"/>
                </a:cubicBezTo>
                <a:cubicBezTo>
                  <a:pt x="110258" y="236095"/>
                  <a:pt x="118288" y="231729"/>
                  <a:pt x="127000" y="229793"/>
                </a:cubicBezTo>
                <a:cubicBezTo>
                  <a:pt x="143758" y="226069"/>
                  <a:pt x="160867" y="224148"/>
                  <a:pt x="177800" y="221326"/>
                </a:cubicBezTo>
                <a:cubicBezTo>
                  <a:pt x="174978" y="193104"/>
                  <a:pt x="173647" y="164693"/>
                  <a:pt x="169334" y="136660"/>
                </a:cubicBezTo>
                <a:cubicBezTo>
                  <a:pt x="167977" y="127839"/>
                  <a:pt x="166054" y="118522"/>
                  <a:pt x="160867" y="111260"/>
                </a:cubicBezTo>
                <a:cubicBezTo>
                  <a:pt x="151587" y="98269"/>
                  <a:pt x="127000" y="77393"/>
                  <a:pt x="127000" y="77393"/>
                </a:cubicBezTo>
                <a:cubicBezTo>
                  <a:pt x="126926" y="77098"/>
                  <a:pt x="114117" y="22176"/>
                  <a:pt x="110067" y="18126"/>
                </a:cubicBezTo>
                <a:cubicBezTo>
                  <a:pt x="96246" y="4306"/>
                  <a:pt x="57856" y="-3040"/>
                  <a:pt x="42334" y="119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610600" y="3191933"/>
            <a:ext cx="184903" cy="160867"/>
          </a:xfrm>
          <a:custGeom>
            <a:avLst/>
            <a:gdLst>
              <a:gd name="connsiteX0" fmla="*/ 177800 w 184903"/>
              <a:gd name="connsiteY0" fmla="*/ 16934 h 160867"/>
              <a:gd name="connsiteX1" fmla="*/ 135467 w 184903"/>
              <a:gd name="connsiteY1" fmla="*/ 8467 h 160867"/>
              <a:gd name="connsiteX2" fmla="*/ 101600 w 184903"/>
              <a:gd name="connsiteY2" fmla="*/ 0 h 160867"/>
              <a:gd name="connsiteX3" fmla="*/ 0 w 184903"/>
              <a:gd name="connsiteY3" fmla="*/ 8467 h 160867"/>
              <a:gd name="connsiteX4" fmla="*/ 8467 w 184903"/>
              <a:gd name="connsiteY4" fmla="*/ 93134 h 160867"/>
              <a:gd name="connsiteX5" fmla="*/ 59267 w 184903"/>
              <a:gd name="connsiteY5" fmla="*/ 118534 h 160867"/>
              <a:gd name="connsiteX6" fmla="*/ 84667 w 184903"/>
              <a:gd name="connsiteY6" fmla="*/ 135467 h 160867"/>
              <a:gd name="connsiteX7" fmla="*/ 152400 w 184903"/>
              <a:gd name="connsiteY7" fmla="*/ 152400 h 160867"/>
              <a:gd name="connsiteX8" fmla="*/ 177800 w 184903"/>
              <a:gd name="connsiteY8" fmla="*/ 160867 h 160867"/>
              <a:gd name="connsiteX9" fmla="*/ 177800 w 184903"/>
              <a:gd name="connsiteY9" fmla="*/ 16934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903" h="160867">
                <a:moveTo>
                  <a:pt x="177800" y="16934"/>
                </a:moveTo>
                <a:cubicBezTo>
                  <a:pt x="170745" y="-8466"/>
                  <a:pt x="149515" y="11589"/>
                  <a:pt x="135467" y="8467"/>
                </a:cubicBezTo>
                <a:cubicBezTo>
                  <a:pt x="124108" y="5943"/>
                  <a:pt x="113236" y="0"/>
                  <a:pt x="101600" y="0"/>
                </a:cubicBezTo>
                <a:cubicBezTo>
                  <a:pt x="67616" y="0"/>
                  <a:pt x="33867" y="5645"/>
                  <a:pt x="0" y="8467"/>
                </a:cubicBezTo>
                <a:cubicBezTo>
                  <a:pt x="2822" y="36689"/>
                  <a:pt x="-502" y="66226"/>
                  <a:pt x="8467" y="93134"/>
                </a:cubicBezTo>
                <a:cubicBezTo>
                  <a:pt x="13320" y="107691"/>
                  <a:pt x="48748" y="113275"/>
                  <a:pt x="59267" y="118534"/>
                </a:cubicBezTo>
                <a:cubicBezTo>
                  <a:pt x="68368" y="123085"/>
                  <a:pt x="75566" y="130916"/>
                  <a:pt x="84667" y="135467"/>
                </a:cubicBezTo>
                <a:cubicBezTo>
                  <a:pt x="104024" y="145146"/>
                  <a:pt x="133072" y="147568"/>
                  <a:pt x="152400" y="152400"/>
                </a:cubicBezTo>
                <a:cubicBezTo>
                  <a:pt x="161058" y="154565"/>
                  <a:pt x="169333" y="158045"/>
                  <a:pt x="177800" y="160867"/>
                </a:cubicBezTo>
                <a:cubicBezTo>
                  <a:pt x="189418" y="67930"/>
                  <a:pt x="184855" y="42334"/>
                  <a:pt x="177800" y="1693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9364133" y="3166074"/>
            <a:ext cx="863600" cy="372993"/>
          </a:xfrm>
          <a:custGeom>
            <a:avLst/>
            <a:gdLst>
              <a:gd name="connsiteX0" fmla="*/ 237067 w 863600"/>
              <a:gd name="connsiteY0" fmla="*/ 110526 h 372993"/>
              <a:gd name="connsiteX1" fmla="*/ 84667 w 863600"/>
              <a:gd name="connsiteY1" fmla="*/ 102059 h 372993"/>
              <a:gd name="connsiteX2" fmla="*/ 59267 w 863600"/>
              <a:gd name="connsiteY2" fmla="*/ 93593 h 372993"/>
              <a:gd name="connsiteX3" fmla="*/ 33867 w 863600"/>
              <a:gd name="connsiteY3" fmla="*/ 110526 h 372993"/>
              <a:gd name="connsiteX4" fmla="*/ 0 w 863600"/>
              <a:gd name="connsiteY4" fmla="*/ 178259 h 372993"/>
              <a:gd name="connsiteX5" fmla="*/ 8467 w 863600"/>
              <a:gd name="connsiteY5" fmla="*/ 203659 h 372993"/>
              <a:gd name="connsiteX6" fmla="*/ 59267 w 863600"/>
              <a:gd name="connsiteY6" fmla="*/ 220593 h 372993"/>
              <a:gd name="connsiteX7" fmla="*/ 110067 w 863600"/>
              <a:gd name="connsiteY7" fmla="*/ 237526 h 372993"/>
              <a:gd name="connsiteX8" fmla="*/ 152400 w 863600"/>
              <a:gd name="connsiteY8" fmla="*/ 271393 h 372993"/>
              <a:gd name="connsiteX9" fmla="*/ 118534 w 863600"/>
              <a:gd name="connsiteY9" fmla="*/ 347593 h 372993"/>
              <a:gd name="connsiteX10" fmla="*/ 194734 w 863600"/>
              <a:gd name="connsiteY10" fmla="*/ 356059 h 372993"/>
              <a:gd name="connsiteX11" fmla="*/ 194734 w 863600"/>
              <a:gd name="connsiteY11" fmla="*/ 305259 h 372993"/>
              <a:gd name="connsiteX12" fmla="*/ 228600 w 863600"/>
              <a:gd name="connsiteY12" fmla="*/ 296793 h 372993"/>
              <a:gd name="connsiteX13" fmla="*/ 279400 w 863600"/>
              <a:gd name="connsiteY13" fmla="*/ 279859 h 372993"/>
              <a:gd name="connsiteX14" fmla="*/ 347134 w 863600"/>
              <a:gd name="connsiteY14" fmla="*/ 296793 h 372993"/>
              <a:gd name="connsiteX15" fmla="*/ 372534 w 863600"/>
              <a:gd name="connsiteY15" fmla="*/ 313726 h 372993"/>
              <a:gd name="connsiteX16" fmla="*/ 457200 w 863600"/>
              <a:gd name="connsiteY16" fmla="*/ 339126 h 372993"/>
              <a:gd name="connsiteX17" fmla="*/ 482600 w 863600"/>
              <a:gd name="connsiteY17" fmla="*/ 356059 h 372993"/>
              <a:gd name="connsiteX18" fmla="*/ 533400 w 863600"/>
              <a:gd name="connsiteY18" fmla="*/ 372993 h 372993"/>
              <a:gd name="connsiteX19" fmla="*/ 626534 w 863600"/>
              <a:gd name="connsiteY19" fmla="*/ 364526 h 372993"/>
              <a:gd name="connsiteX20" fmla="*/ 677334 w 863600"/>
              <a:gd name="connsiteY20" fmla="*/ 347593 h 372993"/>
              <a:gd name="connsiteX21" fmla="*/ 804334 w 863600"/>
              <a:gd name="connsiteY21" fmla="*/ 356059 h 372993"/>
              <a:gd name="connsiteX22" fmla="*/ 812800 w 863600"/>
              <a:gd name="connsiteY22" fmla="*/ 330659 h 372993"/>
              <a:gd name="connsiteX23" fmla="*/ 795867 w 863600"/>
              <a:gd name="connsiteY23" fmla="*/ 305259 h 372993"/>
              <a:gd name="connsiteX24" fmla="*/ 787400 w 863600"/>
              <a:gd name="connsiteY24" fmla="*/ 279859 h 372993"/>
              <a:gd name="connsiteX25" fmla="*/ 795867 w 863600"/>
              <a:gd name="connsiteY25" fmla="*/ 254459 h 372993"/>
              <a:gd name="connsiteX26" fmla="*/ 821267 w 863600"/>
              <a:gd name="connsiteY26" fmla="*/ 245993 h 372993"/>
              <a:gd name="connsiteX27" fmla="*/ 863600 w 863600"/>
              <a:gd name="connsiteY27" fmla="*/ 237526 h 372993"/>
              <a:gd name="connsiteX28" fmla="*/ 855134 w 863600"/>
              <a:gd name="connsiteY28" fmla="*/ 195193 h 372993"/>
              <a:gd name="connsiteX29" fmla="*/ 846667 w 863600"/>
              <a:gd name="connsiteY29" fmla="*/ 169793 h 372993"/>
              <a:gd name="connsiteX30" fmla="*/ 821267 w 863600"/>
              <a:gd name="connsiteY30" fmla="*/ 161326 h 372993"/>
              <a:gd name="connsiteX31" fmla="*/ 753534 w 863600"/>
              <a:gd name="connsiteY31" fmla="*/ 152859 h 372993"/>
              <a:gd name="connsiteX32" fmla="*/ 702734 w 863600"/>
              <a:gd name="connsiteY32" fmla="*/ 135926 h 372993"/>
              <a:gd name="connsiteX33" fmla="*/ 668867 w 863600"/>
              <a:gd name="connsiteY33" fmla="*/ 102059 h 372993"/>
              <a:gd name="connsiteX34" fmla="*/ 635000 w 863600"/>
              <a:gd name="connsiteY34" fmla="*/ 59726 h 372993"/>
              <a:gd name="connsiteX35" fmla="*/ 609600 w 863600"/>
              <a:gd name="connsiteY35" fmla="*/ 51259 h 372993"/>
              <a:gd name="connsiteX36" fmla="*/ 558800 w 863600"/>
              <a:gd name="connsiteY36" fmla="*/ 25859 h 372993"/>
              <a:gd name="connsiteX37" fmla="*/ 465667 w 863600"/>
              <a:gd name="connsiteY37" fmla="*/ 34326 h 372993"/>
              <a:gd name="connsiteX38" fmla="*/ 414867 w 863600"/>
              <a:gd name="connsiteY38" fmla="*/ 17393 h 372993"/>
              <a:gd name="connsiteX39" fmla="*/ 397934 w 863600"/>
              <a:gd name="connsiteY39" fmla="*/ 459 h 372993"/>
              <a:gd name="connsiteX40" fmla="*/ 313267 w 863600"/>
              <a:gd name="connsiteY40" fmla="*/ 8926 h 372993"/>
              <a:gd name="connsiteX41" fmla="*/ 237067 w 863600"/>
              <a:gd name="connsiteY41" fmla="*/ 25859 h 372993"/>
              <a:gd name="connsiteX42" fmla="*/ 245534 w 863600"/>
              <a:gd name="connsiteY42" fmla="*/ 59726 h 372993"/>
              <a:gd name="connsiteX43" fmla="*/ 237067 w 863600"/>
              <a:gd name="connsiteY43" fmla="*/ 110526 h 3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63600" h="372993">
                <a:moveTo>
                  <a:pt x="237067" y="110526"/>
                </a:moveTo>
                <a:cubicBezTo>
                  <a:pt x="210256" y="117581"/>
                  <a:pt x="135316" y="106883"/>
                  <a:pt x="84667" y="102059"/>
                </a:cubicBezTo>
                <a:cubicBezTo>
                  <a:pt x="75783" y="101213"/>
                  <a:pt x="68070" y="92126"/>
                  <a:pt x="59267" y="93593"/>
                </a:cubicBezTo>
                <a:cubicBezTo>
                  <a:pt x="49230" y="95266"/>
                  <a:pt x="42334" y="104882"/>
                  <a:pt x="33867" y="110526"/>
                </a:cubicBezTo>
                <a:cubicBezTo>
                  <a:pt x="14410" y="168899"/>
                  <a:pt x="29556" y="148705"/>
                  <a:pt x="0" y="178259"/>
                </a:cubicBezTo>
                <a:cubicBezTo>
                  <a:pt x="2822" y="186726"/>
                  <a:pt x="1205" y="198472"/>
                  <a:pt x="8467" y="203659"/>
                </a:cubicBezTo>
                <a:cubicBezTo>
                  <a:pt x="22992" y="214034"/>
                  <a:pt x="42334" y="214949"/>
                  <a:pt x="59267" y="220593"/>
                </a:cubicBezTo>
                <a:cubicBezTo>
                  <a:pt x="59272" y="220595"/>
                  <a:pt x="110063" y="237523"/>
                  <a:pt x="110067" y="237526"/>
                </a:cubicBezTo>
                <a:cubicBezTo>
                  <a:pt x="142109" y="258887"/>
                  <a:pt x="128272" y="247264"/>
                  <a:pt x="152400" y="271393"/>
                </a:cubicBezTo>
                <a:cubicBezTo>
                  <a:pt x="132249" y="331846"/>
                  <a:pt x="145368" y="307341"/>
                  <a:pt x="118534" y="347593"/>
                </a:cubicBezTo>
                <a:cubicBezTo>
                  <a:pt x="177801" y="367348"/>
                  <a:pt x="152401" y="370171"/>
                  <a:pt x="194734" y="356059"/>
                </a:cubicBezTo>
                <a:cubicBezTo>
                  <a:pt x="189980" y="341799"/>
                  <a:pt x="176909" y="319519"/>
                  <a:pt x="194734" y="305259"/>
                </a:cubicBezTo>
                <a:cubicBezTo>
                  <a:pt x="203820" y="297990"/>
                  <a:pt x="217455" y="300137"/>
                  <a:pt x="228600" y="296793"/>
                </a:cubicBezTo>
                <a:cubicBezTo>
                  <a:pt x="245697" y="291664"/>
                  <a:pt x="279400" y="279859"/>
                  <a:pt x="279400" y="279859"/>
                </a:cubicBezTo>
                <a:cubicBezTo>
                  <a:pt x="295504" y="283080"/>
                  <a:pt x="329776" y="288114"/>
                  <a:pt x="347134" y="296793"/>
                </a:cubicBezTo>
                <a:cubicBezTo>
                  <a:pt x="356235" y="301344"/>
                  <a:pt x="363235" y="309593"/>
                  <a:pt x="372534" y="313726"/>
                </a:cubicBezTo>
                <a:cubicBezTo>
                  <a:pt x="399033" y="325503"/>
                  <a:pt x="429056" y="332090"/>
                  <a:pt x="457200" y="339126"/>
                </a:cubicBezTo>
                <a:cubicBezTo>
                  <a:pt x="465667" y="344770"/>
                  <a:pt x="473301" y="351926"/>
                  <a:pt x="482600" y="356059"/>
                </a:cubicBezTo>
                <a:cubicBezTo>
                  <a:pt x="498911" y="363308"/>
                  <a:pt x="533400" y="372993"/>
                  <a:pt x="533400" y="372993"/>
                </a:cubicBezTo>
                <a:cubicBezTo>
                  <a:pt x="564445" y="370171"/>
                  <a:pt x="595836" y="369943"/>
                  <a:pt x="626534" y="364526"/>
                </a:cubicBezTo>
                <a:cubicBezTo>
                  <a:pt x="644112" y="361424"/>
                  <a:pt x="677334" y="347593"/>
                  <a:pt x="677334" y="347593"/>
                </a:cubicBezTo>
                <a:cubicBezTo>
                  <a:pt x="719667" y="350415"/>
                  <a:pt x="762234" y="361322"/>
                  <a:pt x="804334" y="356059"/>
                </a:cubicBezTo>
                <a:cubicBezTo>
                  <a:pt x="813190" y="354952"/>
                  <a:pt x="814267" y="339462"/>
                  <a:pt x="812800" y="330659"/>
                </a:cubicBezTo>
                <a:cubicBezTo>
                  <a:pt x="811127" y="320622"/>
                  <a:pt x="800418" y="314360"/>
                  <a:pt x="795867" y="305259"/>
                </a:cubicBezTo>
                <a:cubicBezTo>
                  <a:pt x="791876" y="297277"/>
                  <a:pt x="790222" y="288326"/>
                  <a:pt x="787400" y="279859"/>
                </a:cubicBezTo>
                <a:cubicBezTo>
                  <a:pt x="790222" y="271392"/>
                  <a:pt x="789556" y="260770"/>
                  <a:pt x="795867" y="254459"/>
                </a:cubicBezTo>
                <a:cubicBezTo>
                  <a:pt x="802178" y="248148"/>
                  <a:pt x="812609" y="248157"/>
                  <a:pt x="821267" y="245993"/>
                </a:cubicBezTo>
                <a:cubicBezTo>
                  <a:pt x="835228" y="242503"/>
                  <a:pt x="849489" y="240348"/>
                  <a:pt x="863600" y="237526"/>
                </a:cubicBezTo>
                <a:cubicBezTo>
                  <a:pt x="860778" y="223415"/>
                  <a:pt x="858624" y="209154"/>
                  <a:pt x="855134" y="195193"/>
                </a:cubicBezTo>
                <a:cubicBezTo>
                  <a:pt x="852969" y="186535"/>
                  <a:pt x="852978" y="176104"/>
                  <a:pt x="846667" y="169793"/>
                </a:cubicBezTo>
                <a:cubicBezTo>
                  <a:pt x="840356" y="163482"/>
                  <a:pt x="830048" y="162923"/>
                  <a:pt x="821267" y="161326"/>
                </a:cubicBezTo>
                <a:cubicBezTo>
                  <a:pt x="798881" y="157256"/>
                  <a:pt x="776112" y="155681"/>
                  <a:pt x="753534" y="152859"/>
                </a:cubicBezTo>
                <a:cubicBezTo>
                  <a:pt x="736601" y="147215"/>
                  <a:pt x="715355" y="148547"/>
                  <a:pt x="702734" y="135926"/>
                </a:cubicBezTo>
                <a:cubicBezTo>
                  <a:pt x="691445" y="124637"/>
                  <a:pt x="677723" y="115343"/>
                  <a:pt x="668867" y="102059"/>
                </a:cubicBezTo>
                <a:cubicBezTo>
                  <a:pt x="661174" y="90520"/>
                  <a:pt x="648407" y="67770"/>
                  <a:pt x="635000" y="59726"/>
                </a:cubicBezTo>
                <a:cubicBezTo>
                  <a:pt x="627347" y="55134"/>
                  <a:pt x="617582" y="55250"/>
                  <a:pt x="609600" y="51259"/>
                </a:cubicBezTo>
                <a:cubicBezTo>
                  <a:pt x="543948" y="18433"/>
                  <a:pt x="622644" y="47141"/>
                  <a:pt x="558800" y="25859"/>
                </a:cubicBezTo>
                <a:cubicBezTo>
                  <a:pt x="503253" y="44375"/>
                  <a:pt x="518323" y="48687"/>
                  <a:pt x="465667" y="34326"/>
                </a:cubicBezTo>
                <a:cubicBezTo>
                  <a:pt x="448447" y="29630"/>
                  <a:pt x="414867" y="17393"/>
                  <a:pt x="414867" y="17393"/>
                </a:cubicBezTo>
                <a:cubicBezTo>
                  <a:pt x="409223" y="11748"/>
                  <a:pt x="405889" y="1122"/>
                  <a:pt x="397934" y="459"/>
                </a:cubicBezTo>
                <a:cubicBezTo>
                  <a:pt x="369669" y="-1897"/>
                  <a:pt x="341411" y="5408"/>
                  <a:pt x="313267" y="8926"/>
                </a:cubicBezTo>
                <a:cubicBezTo>
                  <a:pt x="265587" y="14886"/>
                  <a:pt x="272555" y="14031"/>
                  <a:pt x="237067" y="25859"/>
                </a:cubicBezTo>
                <a:cubicBezTo>
                  <a:pt x="239889" y="37148"/>
                  <a:pt x="242190" y="48580"/>
                  <a:pt x="245534" y="59726"/>
                </a:cubicBezTo>
                <a:cubicBezTo>
                  <a:pt x="250663" y="76823"/>
                  <a:pt x="263878" y="103471"/>
                  <a:pt x="237067" y="11052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430301" y="3416563"/>
            <a:ext cx="256499" cy="232570"/>
          </a:xfrm>
          <a:custGeom>
            <a:avLst/>
            <a:gdLst>
              <a:gd name="connsiteX0" fmla="*/ 146432 w 256499"/>
              <a:gd name="connsiteY0" fmla="*/ 12437 h 232570"/>
              <a:gd name="connsiteX1" fmla="*/ 19432 w 256499"/>
              <a:gd name="connsiteY1" fmla="*/ 12437 h 232570"/>
              <a:gd name="connsiteX2" fmla="*/ 53299 w 256499"/>
              <a:gd name="connsiteY2" fmla="*/ 80170 h 232570"/>
              <a:gd name="connsiteX3" fmla="*/ 112566 w 256499"/>
              <a:gd name="connsiteY3" fmla="*/ 130970 h 232570"/>
              <a:gd name="connsiteX4" fmla="*/ 163366 w 256499"/>
              <a:gd name="connsiteY4" fmla="*/ 147904 h 232570"/>
              <a:gd name="connsiteX5" fmla="*/ 205699 w 256499"/>
              <a:gd name="connsiteY5" fmla="*/ 198704 h 232570"/>
              <a:gd name="connsiteX6" fmla="*/ 222632 w 256499"/>
              <a:gd name="connsiteY6" fmla="*/ 224104 h 232570"/>
              <a:gd name="connsiteX7" fmla="*/ 248032 w 256499"/>
              <a:gd name="connsiteY7" fmla="*/ 232570 h 232570"/>
              <a:gd name="connsiteX8" fmla="*/ 256499 w 256499"/>
              <a:gd name="connsiteY8" fmla="*/ 207170 h 232570"/>
              <a:gd name="connsiteX9" fmla="*/ 231099 w 256499"/>
              <a:gd name="connsiteY9" fmla="*/ 156370 h 232570"/>
              <a:gd name="connsiteX10" fmla="*/ 205699 w 256499"/>
              <a:gd name="connsiteY10" fmla="*/ 147904 h 232570"/>
              <a:gd name="connsiteX11" fmla="*/ 171832 w 256499"/>
              <a:gd name="connsiteY11" fmla="*/ 114037 h 232570"/>
              <a:gd name="connsiteX12" fmla="*/ 146432 w 256499"/>
              <a:gd name="connsiteY12" fmla="*/ 88637 h 232570"/>
              <a:gd name="connsiteX13" fmla="*/ 121032 w 256499"/>
              <a:gd name="connsiteY13" fmla="*/ 71704 h 232570"/>
              <a:gd name="connsiteX14" fmla="*/ 146432 w 256499"/>
              <a:gd name="connsiteY14" fmla="*/ 12437 h 23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6499" h="232570">
                <a:moveTo>
                  <a:pt x="146432" y="12437"/>
                </a:moveTo>
                <a:cubicBezTo>
                  <a:pt x="112672" y="5685"/>
                  <a:pt x="46704" y="-11805"/>
                  <a:pt x="19432" y="12437"/>
                </a:cubicBezTo>
                <a:cubicBezTo>
                  <a:pt x="-33635" y="59608"/>
                  <a:pt x="37050" y="74754"/>
                  <a:pt x="53299" y="80170"/>
                </a:cubicBezTo>
                <a:cubicBezTo>
                  <a:pt x="70086" y="96957"/>
                  <a:pt x="89355" y="120654"/>
                  <a:pt x="112566" y="130970"/>
                </a:cubicBezTo>
                <a:cubicBezTo>
                  <a:pt x="128877" y="138219"/>
                  <a:pt x="163366" y="147904"/>
                  <a:pt x="163366" y="147904"/>
                </a:cubicBezTo>
                <a:cubicBezTo>
                  <a:pt x="205407" y="210967"/>
                  <a:pt x="151374" y="133514"/>
                  <a:pt x="205699" y="198704"/>
                </a:cubicBezTo>
                <a:cubicBezTo>
                  <a:pt x="212213" y="206521"/>
                  <a:pt x="214686" y="217747"/>
                  <a:pt x="222632" y="224104"/>
                </a:cubicBezTo>
                <a:cubicBezTo>
                  <a:pt x="229601" y="229679"/>
                  <a:pt x="239565" y="229748"/>
                  <a:pt x="248032" y="232570"/>
                </a:cubicBezTo>
                <a:cubicBezTo>
                  <a:pt x="250854" y="224103"/>
                  <a:pt x="256499" y="216095"/>
                  <a:pt x="256499" y="207170"/>
                </a:cubicBezTo>
                <a:cubicBezTo>
                  <a:pt x="256499" y="186474"/>
                  <a:pt x="249123" y="167185"/>
                  <a:pt x="231099" y="156370"/>
                </a:cubicBezTo>
                <a:cubicBezTo>
                  <a:pt x="223446" y="151778"/>
                  <a:pt x="214166" y="150726"/>
                  <a:pt x="205699" y="147904"/>
                </a:cubicBezTo>
                <a:lnTo>
                  <a:pt x="171832" y="114037"/>
                </a:lnTo>
                <a:cubicBezTo>
                  <a:pt x="163365" y="105570"/>
                  <a:pt x="156395" y="95279"/>
                  <a:pt x="146432" y="88637"/>
                </a:cubicBezTo>
                <a:lnTo>
                  <a:pt x="121032" y="71704"/>
                </a:lnTo>
                <a:lnTo>
                  <a:pt x="146432" y="12437"/>
                </a:lnTo>
                <a:close/>
              </a:path>
            </a:pathLst>
          </a:cu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0049834" y="3203806"/>
            <a:ext cx="1270099" cy="953327"/>
          </a:xfrm>
          <a:custGeom>
            <a:avLst/>
            <a:gdLst>
              <a:gd name="connsiteX0" fmla="*/ 203299 w 1270099"/>
              <a:gd name="connsiteY0" fmla="*/ 157461 h 953327"/>
              <a:gd name="connsiteX1" fmla="*/ 177899 w 1270099"/>
              <a:gd name="connsiteY1" fmla="*/ 199794 h 953327"/>
              <a:gd name="connsiteX2" fmla="*/ 169433 w 1270099"/>
              <a:gd name="connsiteY2" fmla="*/ 225194 h 953327"/>
              <a:gd name="connsiteX3" fmla="*/ 135566 w 1270099"/>
              <a:gd name="connsiteY3" fmla="*/ 259061 h 953327"/>
              <a:gd name="connsiteX4" fmla="*/ 118633 w 1270099"/>
              <a:gd name="connsiteY4" fmla="*/ 284461 h 953327"/>
              <a:gd name="connsiteX5" fmla="*/ 110166 w 1270099"/>
              <a:gd name="connsiteY5" fmla="*/ 352194 h 953327"/>
              <a:gd name="connsiteX6" fmla="*/ 59366 w 1270099"/>
              <a:gd name="connsiteY6" fmla="*/ 369127 h 953327"/>
              <a:gd name="connsiteX7" fmla="*/ 8566 w 1270099"/>
              <a:gd name="connsiteY7" fmla="*/ 394527 h 953327"/>
              <a:gd name="connsiteX8" fmla="*/ 99 w 1270099"/>
              <a:gd name="connsiteY8" fmla="*/ 419927 h 953327"/>
              <a:gd name="connsiteX9" fmla="*/ 33966 w 1270099"/>
              <a:gd name="connsiteY9" fmla="*/ 487661 h 953327"/>
              <a:gd name="connsiteX10" fmla="*/ 50899 w 1270099"/>
              <a:gd name="connsiteY10" fmla="*/ 513061 h 953327"/>
              <a:gd name="connsiteX11" fmla="*/ 93233 w 1270099"/>
              <a:gd name="connsiteY11" fmla="*/ 546927 h 953327"/>
              <a:gd name="connsiteX12" fmla="*/ 135566 w 1270099"/>
              <a:gd name="connsiteY12" fmla="*/ 580794 h 953327"/>
              <a:gd name="connsiteX13" fmla="*/ 186366 w 1270099"/>
              <a:gd name="connsiteY13" fmla="*/ 606194 h 953327"/>
              <a:gd name="connsiteX14" fmla="*/ 203299 w 1270099"/>
              <a:gd name="connsiteY14" fmla="*/ 631594 h 953327"/>
              <a:gd name="connsiteX15" fmla="*/ 262566 w 1270099"/>
              <a:gd name="connsiteY15" fmla="*/ 682394 h 953327"/>
              <a:gd name="connsiteX16" fmla="*/ 287966 w 1270099"/>
              <a:gd name="connsiteY16" fmla="*/ 690861 h 953327"/>
              <a:gd name="connsiteX17" fmla="*/ 304899 w 1270099"/>
              <a:gd name="connsiteY17" fmla="*/ 716261 h 953327"/>
              <a:gd name="connsiteX18" fmla="*/ 355699 w 1270099"/>
              <a:gd name="connsiteY18" fmla="*/ 733194 h 953327"/>
              <a:gd name="connsiteX19" fmla="*/ 406499 w 1270099"/>
              <a:gd name="connsiteY19" fmla="*/ 750127 h 953327"/>
              <a:gd name="connsiteX20" fmla="*/ 431899 w 1270099"/>
              <a:gd name="connsiteY20" fmla="*/ 758594 h 953327"/>
              <a:gd name="connsiteX21" fmla="*/ 482699 w 1270099"/>
              <a:gd name="connsiteY21" fmla="*/ 767061 h 953327"/>
              <a:gd name="connsiteX22" fmla="*/ 525033 w 1270099"/>
              <a:gd name="connsiteY22" fmla="*/ 758594 h 953327"/>
              <a:gd name="connsiteX23" fmla="*/ 567366 w 1270099"/>
              <a:gd name="connsiteY23" fmla="*/ 724727 h 953327"/>
              <a:gd name="connsiteX24" fmla="*/ 592766 w 1270099"/>
              <a:gd name="connsiteY24" fmla="*/ 733194 h 953327"/>
              <a:gd name="connsiteX25" fmla="*/ 643566 w 1270099"/>
              <a:gd name="connsiteY25" fmla="*/ 792461 h 953327"/>
              <a:gd name="connsiteX26" fmla="*/ 677433 w 1270099"/>
              <a:gd name="connsiteY26" fmla="*/ 809394 h 953327"/>
              <a:gd name="connsiteX27" fmla="*/ 719766 w 1270099"/>
              <a:gd name="connsiteY27" fmla="*/ 843261 h 953327"/>
              <a:gd name="connsiteX28" fmla="*/ 736699 w 1270099"/>
              <a:gd name="connsiteY28" fmla="*/ 868661 h 953327"/>
              <a:gd name="connsiteX29" fmla="*/ 745166 w 1270099"/>
              <a:gd name="connsiteY29" fmla="*/ 927927 h 953327"/>
              <a:gd name="connsiteX30" fmla="*/ 762099 w 1270099"/>
              <a:gd name="connsiteY30" fmla="*/ 944861 h 953327"/>
              <a:gd name="connsiteX31" fmla="*/ 829833 w 1270099"/>
              <a:gd name="connsiteY31" fmla="*/ 936394 h 953327"/>
              <a:gd name="connsiteX32" fmla="*/ 855233 w 1270099"/>
              <a:gd name="connsiteY32" fmla="*/ 919461 h 953327"/>
              <a:gd name="connsiteX33" fmla="*/ 872166 w 1270099"/>
              <a:gd name="connsiteY33" fmla="*/ 902527 h 953327"/>
              <a:gd name="connsiteX34" fmla="*/ 897566 w 1270099"/>
              <a:gd name="connsiteY34" fmla="*/ 894061 h 953327"/>
              <a:gd name="connsiteX35" fmla="*/ 922966 w 1270099"/>
              <a:gd name="connsiteY35" fmla="*/ 902527 h 953327"/>
              <a:gd name="connsiteX36" fmla="*/ 939899 w 1270099"/>
              <a:gd name="connsiteY36" fmla="*/ 919461 h 953327"/>
              <a:gd name="connsiteX37" fmla="*/ 990699 w 1270099"/>
              <a:gd name="connsiteY37" fmla="*/ 936394 h 953327"/>
              <a:gd name="connsiteX38" fmla="*/ 1016099 w 1270099"/>
              <a:gd name="connsiteY38" fmla="*/ 944861 h 953327"/>
              <a:gd name="connsiteX39" fmla="*/ 1041499 w 1270099"/>
              <a:gd name="connsiteY39" fmla="*/ 953327 h 953327"/>
              <a:gd name="connsiteX40" fmla="*/ 1100766 w 1270099"/>
              <a:gd name="connsiteY40" fmla="*/ 944861 h 953327"/>
              <a:gd name="connsiteX41" fmla="*/ 1134633 w 1270099"/>
              <a:gd name="connsiteY41" fmla="*/ 910994 h 953327"/>
              <a:gd name="connsiteX42" fmla="*/ 1176966 w 1270099"/>
              <a:gd name="connsiteY42" fmla="*/ 877127 h 953327"/>
              <a:gd name="connsiteX43" fmla="*/ 1202366 w 1270099"/>
              <a:gd name="connsiteY43" fmla="*/ 860194 h 953327"/>
              <a:gd name="connsiteX44" fmla="*/ 1210833 w 1270099"/>
              <a:gd name="connsiteY44" fmla="*/ 665461 h 953327"/>
              <a:gd name="connsiteX45" fmla="*/ 1185433 w 1270099"/>
              <a:gd name="connsiteY45" fmla="*/ 648527 h 953327"/>
              <a:gd name="connsiteX46" fmla="*/ 1117699 w 1270099"/>
              <a:gd name="connsiteY46" fmla="*/ 597727 h 953327"/>
              <a:gd name="connsiteX47" fmla="*/ 1143099 w 1270099"/>
              <a:gd name="connsiteY47" fmla="*/ 513061 h 953327"/>
              <a:gd name="connsiteX48" fmla="*/ 1151566 w 1270099"/>
              <a:gd name="connsiteY48" fmla="*/ 487661 h 953327"/>
              <a:gd name="connsiteX49" fmla="*/ 1143099 w 1270099"/>
              <a:gd name="connsiteY49" fmla="*/ 462261 h 953327"/>
              <a:gd name="connsiteX50" fmla="*/ 1117699 w 1270099"/>
              <a:gd name="connsiteY50" fmla="*/ 453794 h 953327"/>
              <a:gd name="connsiteX51" fmla="*/ 1066899 w 1270099"/>
              <a:gd name="connsiteY51" fmla="*/ 445327 h 953327"/>
              <a:gd name="connsiteX52" fmla="*/ 1049966 w 1270099"/>
              <a:gd name="connsiteY52" fmla="*/ 419927 h 953327"/>
              <a:gd name="connsiteX53" fmla="*/ 1100766 w 1270099"/>
              <a:gd name="connsiteY53" fmla="*/ 411461 h 953327"/>
              <a:gd name="connsiteX54" fmla="*/ 1210833 w 1270099"/>
              <a:gd name="connsiteY54" fmla="*/ 394527 h 953327"/>
              <a:gd name="connsiteX55" fmla="*/ 1236233 w 1270099"/>
              <a:gd name="connsiteY55" fmla="*/ 377594 h 953327"/>
              <a:gd name="connsiteX56" fmla="*/ 1253166 w 1270099"/>
              <a:gd name="connsiteY56" fmla="*/ 326794 h 953327"/>
              <a:gd name="connsiteX57" fmla="*/ 1270099 w 1270099"/>
              <a:gd name="connsiteY57" fmla="*/ 225194 h 953327"/>
              <a:gd name="connsiteX58" fmla="*/ 1219299 w 1270099"/>
              <a:gd name="connsiteY58" fmla="*/ 199794 h 953327"/>
              <a:gd name="connsiteX59" fmla="*/ 1176966 w 1270099"/>
              <a:gd name="connsiteY59" fmla="*/ 165927 h 953327"/>
              <a:gd name="connsiteX60" fmla="*/ 1168499 w 1270099"/>
              <a:gd name="connsiteY60" fmla="*/ 140527 h 953327"/>
              <a:gd name="connsiteX61" fmla="*/ 1117699 w 1270099"/>
              <a:gd name="connsiteY61" fmla="*/ 106661 h 953327"/>
              <a:gd name="connsiteX62" fmla="*/ 1100766 w 1270099"/>
              <a:gd name="connsiteY62" fmla="*/ 89727 h 953327"/>
              <a:gd name="connsiteX63" fmla="*/ 1075366 w 1270099"/>
              <a:gd name="connsiteY63" fmla="*/ 81261 h 953327"/>
              <a:gd name="connsiteX64" fmla="*/ 1024566 w 1270099"/>
              <a:gd name="connsiteY64" fmla="*/ 47394 h 953327"/>
              <a:gd name="connsiteX65" fmla="*/ 973766 w 1270099"/>
              <a:gd name="connsiteY65" fmla="*/ 30461 h 953327"/>
              <a:gd name="connsiteX66" fmla="*/ 855233 w 1270099"/>
              <a:gd name="connsiteY66" fmla="*/ 21994 h 953327"/>
              <a:gd name="connsiteX67" fmla="*/ 872166 w 1270099"/>
              <a:gd name="connsiteY67" fmla="*/ 47394 h 953327"/>
              <a:gd name="connsiteX68" fmla="*/ 863699 w 1270099"/>
              <a:gd name="connsiteY68" fmla="*/ 81261 h 953327"/>
              <a:gd name="connsiteX69" fmla="*/ 855233 w 1270099"/>
              <a:gd name="connsiteY69" fmla="*/ 140527 h 953327"/>
              <a:gd name="connsiteX70" fmla="*/ 906033 w 1270099"/>
              <a:gd name="connsiteY70" fmla="*/ 157461 h 953327"/>
              <a:gd name="connsiteX71" fmla="*/ 931433 w 1270099"/>
              <a:gd name="connsiteY71" fmla="*/ 165927 h 953327"/>
              <a:gd name="connsiteX72" fmla="*/ 897566 w 1270099"/>
              <a:gd name="connsiteY72" fmla="*/ 233661 h 953327"/>
              <a:gd name="connsiteX73" fmla="*/ 846766 w 1270099"/>
              <a:gd name="connsiteY73" fmla="*/ 250594 h 953327"/>
              <a:gd name="connsiteX74" fmla="*/ 821366 w 1270099"/>
              <a:gd name="connsiteY74" fmla="*/ 335261 h 953327"/>
              <a:gd name="connsiteX75" fmla="*/ 770566 w 1270099"/>
              <a:gd name="connsiteY75" fmla="*/ 352194 h 953327"/>
              <a:gd name="connsiteX76" fmla="*/ 550433 w 1270099"/>
              <a:gd name="connsiteY76" fmla="*/ 343727 h 953327"/>
              <a:gd name="connsiteX77" fmla="*/ 499633 w 1270099"/>
              <a:gd name="connsiteY77" fmla="*/ 326794 h 953327"/>
              <a:gd name="connsiteX78" fmla="*/ 431899 w 1270099"/>
              <a:gd name="connsiteY78" fmla="*/ 292927 h 953327"/>
              <a:gd name="connsiteX79" fmla="*/ 406499 w 1270099"/>
              <a:gd name="connsiteY79" fmla="*/ 284461 h 953327"/>
              <a:gd name="connsiteX80" fmla="*/ 381099 w 1270099"/>
              <a:gd name="connsiteY80" fmla="*/ 275994 h 953327"/>
              <a:gd name="connsiteX81" fmla="*/ 338766 w 1270099"/>
              <a:gd name="connsiteY81" fmla="*/ 267527 h 953327"/>
              <a:gd name="connsiteX82" fmla="*/ 313366 w 1270099"/>
              <a:gd name="connsiteY82" fmla="*/ 250594 h 953327"/>
              <a:gd name="connsiteX83" fmla="*/ 287966 w 1270099"/>
              <a:gd name="connsiteY83" fmla="*/ 199794 h 953327"/>
              <a:gd name="connsiteX84" fmla="*/ 203299 w 1270099"/>
              <a:gd name="connsiteY84" fmla="*/ 157461 h 95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70099" h="953327">
                <a:moveTo>
                  <a:pt x="203299" y="157461"/>
                </a:moveTo>
                <a:cubicBezTo>
                  <a:pt x="184955" y="157461"/>
                  <a:pt x="185258" y="185075"/>
                  <a:pt x="177899" y="199794"/>
                </a:cubicBezTo>
                <a:cubicBezTo>
                  <a:pt x="173908" y="207776"/>
                  <a:pt x="174620" y="217932"/>
                  <a:pt x="169433" y="225194"/>
                </a:cubicBezTo>
                <a:cubicBezTo>
                  <a:pt x="160154" y="238185"/>
                  <a:pt x="144422" y="245777"/>
                  <a:pt x="135566" y="259061"/>
                </a:cubicBezTo>
                <a:lnTo>
                  <a:pt x="118633" y="284461"/>
                </a:lnTo>
                <a:cubicBezTo>
                  <a:pt x="115811" y="307039"/>
                  <a:pt x="123214" y="333554"/>
                  <a:pt x="110166" y="352194"/>
                </a:cubicBezTo>
                <a:cubicBezTo>
                  <a:pt x="99930" y="366817"/>
                  <a:pt x="76299" y="363483"/>
                  <a:pt x="59366" y="369127"/>
                </a:cubicBezTo>
                <a:cubicBezTo>
                  <a:pt x="24314" y="380811"/>
                  <a:pt x="41390" y="372645"/>
                  <a:pt x="8566" y="394527"/>
                </a:cubicBezTo>
                <a:cubicBezTo>
                  <a:pt x="5744" y="402994"/>
                  <a:pt x="-887" y="411057"/>
                  <a:pt x="99" y="419927"/>
                </a:cubicBezTo>
                <a:cubicBezTo>
                  <a:pt x="6624" y="478653"/>
                  <a:pt x="10196" y="457947"/>
                  <a:pt x="33966" y="487661"/>
                </a:cubicBezTo>
                <a:cubicBezTo>
                  <a:pt x="40323" y="495607"/>
                  <a:pt x="44542" y="505115"/>
                  <a:pt x="50899" y="513061"/>
                </a:cubicBezTo>
                <a:cubicBezTo>
                  <a:pt x="69070" y="535774"/>
                  <a:pt x="68787" y="527369"/>
                  <a:pt x="93233" y="546927"/>
                </a:cubicBezTo>
                <a:cubicBezTo>
                  <a:pt x="119486" y="567930"/>
                  <a:pt x="100815" y="563418"/>
                  <a:pt x="135566" y="580794"/>
                </a:cubicBezTo>
                <a:cubicBezTo>
                  <a:pt x="205673" y="615847"/>
                  <a:pt x="113574" y="557667"/>
                  <a:pt x="186366" y="606194"/>
                </a:cubicBezTo>
                <a:cubicBezTo>
                  <a:pt x="192010" y="614661"/>
                  <a:pt x="196677" y="623868"/>
                  <a:pt x="203299" y="631594"/>
                </a:cubicBezTo>
                <a:cubicBezTo>
                  <a:pt x="218923" y="649823"/>
                  <a:pt x="240095" y="671159"/>
                  <a:pt x="262566" y="682394"/>
                </a:cubicBezTo>
                <a:cubicBezTo>
                  <a:pt x="270548" y="686385"/>
                  <a:pt x="279499" y="688039"/>
                  <a:pt x="287966" y="690861"/>
                </a:cubicBezTo>
                <a:cubicBezTo>
                  <a:pt x="293610" y="699328"/>
                  <a:pt x="296270" y="710868"/>
                  <a:pt x="304899" y="716261"/>
                </a:cubicBezTo>
                <a:cubicBezTo>
                  <a:pt x="320035" y="725721"/>
                  <a:pt x="338766" y="727550"/>
                  <a:pt x="355699" y="733194"/>
                </a:cubicBezTo>
                <a:lnTo>
                  <a:pt x="406499" y="750127"/>
                </a:lnTo>
                <a:cubicBezTo>
                  <a:pt x="414966" y="752949"/>
                  <a:pt x="423096" y="757127"/>
                  <a:pt x="431899" y="758594"/>
                </a:cubicBezTo>
                <a:lnTo>
                  <a:pt x="482699" y="767061"/>
                </a:lnTo>
                <a:cubicBezTo>
                  <a:pt x="496810" y="764239"/>
                  <a:pt x="511558" y="763647"/>
                  <a:pt x="525033" y="758594"/>
                </a:cubicBezTo>
                <a:cubicBezTo>
                  <a:pt x="542124" y="752185"/>
                  <a:pt x="554967" y="737127"/>
                  <a:pt x="567366" y="724727"/>
                </a:cubicBezTo>
                <a:cubicBezTo>
                  <a:pt x="575833" y="727549"/>
                  <a:pt x="585797" y="727619"/>
                  <a:pt x="592766" y="733194"/>
                </a:cubicBezTo>
                <a:cubicBezTo>
                  <a:pt x="635107" y="767068"/>
                  <a:pt x="576534" y="758946"/>
                  <a:pt x="643566" y="792461"/>
                </a:cubicBezTo>
                <a:cubicBezTo>
                  <a:pt x="654855" y="798105"/>
                  <a:pt x="666474" y="803132"/>
                  <a:pt x="677433" y="809394"/>
                </a:cubicBezTo>
                <a:cubicBezTo>
                  <a:pt x="693648" y="818660"/>
                  <a:pt x="708054" y="828620"/>
                  <a:pt x="719766" y="843261"/>
                </a:cubicBezTo>
                <a:cubicBezTo>
                  <a:pt x="726123" y="851207"/>
                  <a:pt x="731055" y="860194"/>
                  <a:pt x="736699" y="868661"/>
                </a:cubicBezTo>
                <a:cubicBezTo>
                  <a:pt x="739521" y="888416"/>
                  <a:pt x="738855" y="908995"/>
                  <a:pt x="745166" y="927927"/>
                </a:cubicBezTo>
                <a:cubicBezTo>
                  <a:pt x="747690" y="935500"/>
                  <a:pt x="754156" y="944067"/>
                  <a:pt x="762099" y="944861"/>
                </a:cubicBezTo>
                <a:cubicBezTo>
                  <a:pt x="784740" y="947125"/>
                  <a:pt x="807255" y="939216"/>
                  <a:pt x="829833" y="936394"/>
                </a:cubicBezTo>
                <a:cubicBezTo>
                  <a:pt x="838300" y="930750"/>
                  <a:pt x="847287" y="925818"/>
                  <a:pt x="855233" y="919461"/>
                </a:cubicBezTo>
                <a:cubicBezTo>
                  <a:pt x="861466" y="914474"/>
                  <a:pt x="865321" y="906634"/>
                  <a:pt x="872166" y="902527"/>
                </a:cubicBezTo>
                <a:cubicBezTo>
                  <a:pt x="879819" y="897935"/>
                  <a:pt x="889099" y="896883"/>
                  <a:pt x="897566" y="894061"/>
                </a:cubicBezTo>
                <a:cubicBezTo>
                  <a:pt x="906033" y="896883"/>
                  <a:pt x="915313" y="897935"/>
                  <a:pt x="922966" y="902527"/>
                </a:cubicBezTo>
                <a:cubicBezTo>
                  <a:pt x="929811" y="906634"/>
                  <a:pt x="932759" y="915891"/>
                  <a:pt x="939899" y="919461"/>
                </a:cubicBezTo>
                <a:cubicBezTo>
                  <a:pt x="955864" y="927444"/>
                  <a:pt x="973766" y="930750"/>
                  <a:pt x="990699" y="936394"/>
                </a:cubicBezTo>
                <a:lnTo>
                  <a:pt x="1016099" y="944861"/>
                </a:lnTo>
                <a:lnTo>
                  <a:pt x="1041499" y="953327"/>
                </a:lnTo>
                <a:cubicBezTo>
                  <a:pt x="1061255" y="950505"/>
                  <a:pt x="1082598" y="953119"/>
                  <a:pt x="1100766" y="944861"/>
                </a:cubicBezTo>
                <a:cubicBezTo>
                  <a:pt x="1115300" y="938255"/>
                  <a:pt x="1121349" y="919850"/>
                  <a:pt x="1134633" y="910994"/>
                </a:cubicBezTo>
                <a:cubicBezTo>
                  <a:pt x="1212811" y="858876"/>
                  <a:pt x="1116645" y="925384"/>
                  <a:pt x="1176966" y="877127"/>
                </a:cubicBezTo>
                <a:cubicBezTo>
                  <a:pt x="1184912" y="870770"/>
                  <a:pt x="1193899" y="865838"/>
                  <a:pt x="1202366" y="860194"/>
                </a:cubicBezTo>
                <a:cubicBezTo>
                  <a:pt x="1247300" y="792792"/>
                  <a:pt x="1238398" y="817070"/>
                  <a:pt x="1210833" y="665461"/>
                </a:cubicBezTo>
                <a:cubicBezTo>
                  <a:pt x="1209013" y="655449"/>
                  <a:pt x="1193091" y="655228"/>
                  <a:pt x="1185433" y="648527"/>
                </a:cubicBezTo>
                <a:cubicBezTo>
                  <a:pt x="1125564" y="596142"/>
                  <a:pt x="1167051" y="614178"/>
                  <a:pt x="1117699" y="597727"/>
                </a:cubicBezTo>
                <a:cubicBezTo>
                  <a:pt x="1130495" y="546548"/>
                  <a:pt x="1122488" y="574895"/>
                  <a:pt x="1143099" y="513061"/>
                </a:cubicBezTo>
                <a:lnTo>
                  <a:pt x="1151566" y="487661"/>
                </a:lnTo>
                <a:cubicBezTo>
                  <a:pt x="1148744" y="479194"/>
                  <a:pt x="1149410" y="468572"/>
                  <a:pt x="1143099" y="462261"/>
                </a:cubicBezTo>
                <a:cubicBezTo>
                  <a:pt x="1136788" y="455950"/>
                  <a:pt x="1126411" y="455730"/>
                  <a:pt x="1117699" y="453794"/>
                </a:cubicBezTo>
                <a:cubicBezTo>
                  <a:pt x="1100941" y="450070"/>
                  <a:pt x="1083832" y="448149"/>
                  <a:pt x="1066899" y="445327"/>
                </a:cubicBezTo>
                <a:cubicBezTo>
                  <a:pt x="1061255" y="436860"/>
                  <a:pt x="1047970" y="429905"/>
                  <a:pt x="1049966" y="419927"/>
                </a:cubicBezTo>
                <a:cubicBezTo>
                  <a:pt x="1056121" y="389153"/>
                  <a:pt x="1089105" y="407574"/>
                  <a:pt x="1100766" y="411461"/>
                </a:cubicBezTo>
                <a:cubicBezTo>
                  <a:pt x="1125053" y="409032"/>
                  <a:pt x="1180319" y="409784"/>
                  <a:pt x="1210833" y="394527"/>
                </a:cubicBezTo>
                <a:cubicBezTo>
                  <a:pt x="1219934" y="389976"/>
                  <a:pt x="1227766" y="383238"/>
                  <a:pt x="1236233" y="377594"/>
                </a:cubicBezTo>
                <a:cubicBezTo>
                  <a:pt x="1241877" y="360661"/>
                  <a:pt x="1251195" y="344534"/>
                  <a:pt x="1253166" y="326794"/>
                </a:cubicBezTo>
                <a:cubicBezTo>
                  <a:pt x="1262619" y="241724"/>
                  <a:pt x="1253552" y="274839"/>
                  <a:pt x="1270099" y="225194"/>
                </a:cubicBezTo>
                <a:cubicBezTo>
                  <a:pt x="1197307" y="176667"/>
                  <a:pt x="1289406" y="234847"/>
                  <a:pt x="1219299" y="199794"/>
                </a:cubicBezTo>
                <a:cubicBezTo>
                  <a:pt x="1197936" y="189112"/>
                  <a:pt x="1192717" y="181679"/>
                  <a:pt x="1176966" y="165927"/>
                </a:cubicBezTo>
                <a:cubicBezTo>
                  <a:pt x="1174144" y="157460"/>
                  <a:pt x="1174810" y="146838"/>
                  <a:pt x="1168499" y="140527"/>
                </a:cubicBezTo>
                <a:cubicBezTo>
                  <a:pt x="1154108" y="126137"/>
                  <a:pt x="1132089" y="121052"/>
                  <a:pt x="1117699" y="106661"/>
                </a:cubicBezTo>
                <a:cubicBezTo>
                  <a:pt x="1112055" y="101016"/>
                  <a:pt x="1107611" y="93834"/>
                  <a:pt x="1100766" y="89727"/>
                </a:cubicBezTo>
                <a:cubicBezTo>
                  <a:pt x="1093113" y="85135"/>
                  <a:pt x="1083833" y="84083"/>
                  <a:pt x="1075366" y="81261"/>
                </a:cubicBezTo>
                <a:cubicBezTo>
                  <a:pt x="1053830" y="59724"/>
                  <a:pt x="1058740" y="61063"/>
                  <a:pt x="1024566" y="47394"/>
                </a:cubicBezTo>
                <a:cubicBezTo>
                  <a:pt x="1007993" y="40765"/>
                  <a:pt x="973766" y="30461"/>
                  <a:pt x="973766" y="30461"/>
                </a:cubicBezTo>
                <a:cubicBezTo>
                  <a:pt x="938624" y="-4683"/>
                  <a:pt x="940009" y="-11917"/>
                  <a:pt x="855233" y="21994"/>
                </a:cubicBezTo>
                <a:cubicBezTo>
                  <a:pt x="845785" y="25773"/>
                  <a:pt x="866522" y="38927"/>
                  <a:pt x="872166" y="47394"/>
                </a:cubicBezTo>
                <a:cubicBezTo>
                  <a:pt x="869344" y="58683"/>
                  <a:pt x="868283" y="70565"/>
                  <a:pt x="863699" y="81261"/>
                </a:cubicBezTo>
                <a:cubicBezTo>
                  <a:pt x="855839" y="99601"/>
                  <a:pt x="826542" y="115934"/>
                  <a:pt x="855233" y="140527"/>
                </a:cubicBezTo>
                <a:cubicBezTo>
                  <a:pt x="868785" y="152143"/>
                  <a:pt x="889100" y="151817"/>
                  <a:pt x="906033" y="157461"/>
                </a:cubicBezTo>
                <a:lnTo>
                  <a:pt x="931433" y="165927"/>
                </a:lnTo>
                <a:cubicBezTo>
                  <a:pt x="925194" y="184645"/>
                  <a:pt x="921208" y="221840"/>
                  <a:pt x="897566" y="233661"/>
                </a:cubicBezTo>
                <a:cubicBezTo>
                  <a:pt x="881601" y="241644"/>
                  <a:pt x="846766" y="250594"/>
                  <a:pt x="846766" y="250594"/>
                </a:cubicBezTo>
                <a:cubicBezTo>
                  <a:pt x="844398" y="267168"/>
                  <a:pt x="845525" y="320162"/>
                  <a:pt x="821366" y="335261"/>
                </a:cubicBezTo>
                <a:cubicBezTo>
                  <a:pt x="806230" y="344721"/>
                  <a:pt x="770566" y="352194"/>
                  <a:pt x="770566" y="352194"/>
                </a:cubicBezTo>
                <a:cubicBezTo>
                  <a:pt x="697188" y="349372"/>
                  <a:pt x="623544" y="350581"/>
                  <a:pt x="550433" y="343727"/>
                </a:cubicBezTo>
                <a:cubicBezTo>
                  <a:pt x="532662" y="342061"/>
                  <a:pt x="499633" y="326794"/>
                  <a:pt x="499633" y="326794"/>
                </a:cubicBezTo>
                <a:cubicBezTo>
                  <a:pt x="470078" y="297240"/>
                  <a:pt x="490271" y="312384"/>
                  <a:pt x="431899" y="292927"/>
                </a:cubicBezTo>
                <a:lnTo>
                  <a:pt x="406499" y="284461"/>
                </a:lnTo>
                <a:cubicBezTo>
                  <a:pt x="398032" y="281639"/>
                  <a:pt x="389850" y="277744"/>
                  <a:pt x="381099" y="275994"/>
                </a:cubicBezTo>
                <a:lnTo>
                  <a:pt x="338766" y="267527"/>
                </a:lnTo>
                <a:cubicBezTo>
                  <a:pt x="330299" y="261883"/>
                  <a:pt x="319723" y="258540"/>
                  <a:pt x="313366" y="250594"/>
                </a:cubicBezTo>
                <a:cubicBezTo>
                  <a:pt x="295836" y="228682"/>
                  <a:pt x="316513" y="217636"/>
                  <a:pt x="287966" y="199794"/>
                </a:cubicBezTo>
                <a:cubicBezTo>
                  <a:pt x="253734" y="178399"/>
                  <a:pt x="221643" y="157461"/>
                  <a:pt x="203299" y="157461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477686" y="3467103"/>
            <a:ext cx="223247" cy="368297"/>
          </a:xfrm>
          <a:custGeom>
            <a:avLst/>
            <a:gdLst>
              <a:gd name="connsiteX0" fmla="*/ 121647 w 223247"/>
              <a:gd name="connsiteY0" fmla="*/ 4230 h 368297"/>
              <a:gd name="connsiteX1" fmla="*/ 79314 w 223247"/>
              <a:gd name="connsiteY1" fmla="*/ 38097 h 368297"/>
              <a:gd name="connsiteX2" fmla="*/ 87781 w 223247"/>
              <a:gd name="connsiteY2" fmla="*/ 80430 h 368297"/>
              <a:gd name="connsiteX3" fmla="*/ 113181 w 223247"/>
              <a:gd name="connsiteY3" fmla="*/ 122764 h 368297"/>
              <a:gd name="connsiteX4" fmla="*/ 130114 w 223247"/>
              <a:gd name="connsiteY4" fmla="*/ 173564 h 368297"/>
              <a:gd name="connsiteX5" fmla="*/ 121647 w 223247"/>
              <a:gd name="connsiteY5" fmla="*/ 198964 h 368297"/>
              <a:gd name="connsiteX6" fmla="*/ 45447 w 223247"/>
              <a:gd name="connsiteY6" fmla="*/ 283630 h 368297"/>
              <a:gd name="connsiteX7" fmla="*/ 20047 w 223247"/>
              <a:gd name="connsiteY7" fmla="*/ 292097 h 368297"/>
              <a:gd name="connsiteX8" fmla="*/ 11581 w 223247"/>
              <a:gd name="connsiteY8" fmla="*/ 359830 h 368297"/>
              <a:gd name="connsiteX9" fmla="*/ 36981 w 223247"/>
              <a:gd name="connsiteY9" fmla="*/ 368297 h 368297"/>
              <a:gd name="connsiteX10" fmla="*/ 96247 w 223247"/>
              <a:gd name="connsiteY10" fmla="*/ 351364 h 368297"/>
              <a:gd name="connsiteX11" fmla="*/ 147047 w 223247"/>
              <a:gd name="connsiteY11" fmla="*/ 317497 h 368297"/>
              <a:gd name="connsiteX12" fmla="*/ 197847 w 223247"/>
              <a:gd name="connsiteY12" fmla="*/ 300564 h 368297"/>
              <a:gd name="connsiteX13" fmla="*/ 223247 w 223247"/>
              <a:gd name="connsiteY13" fmla="*/ 292097 h 368297"/>
              <a:gd name="connsiteX14" fmla="*/ 197847 w 223247"/>
              <a:gd name="connsiteY14" fmla="*/ 232830 h 368297"/>
              <a:gd name="connsiteX15" fmla="*/ 180914 w 223247"/>
              <a:gd name="connsiteY15" fmla="*/ 173564 h 368297"/>
              <a:gd name="connsiteX16" fmla="*/ 172447 w 223247"/>
              <a:gd name="connsiteY16" fmla="*/ 148164 h 368297"/>
              <a:gd name="connsiteX17" fmla="*/ 155514 w 223247"/>
              <a:gd name="connsiteY17" fmla="*/ 131230 h 368297"/>
              <a:gd name="connsiteX18" fmla="*/ 147047 w 223247"/>
              <a:gd name="connsiteY18" fmla="*/ 105830 h 368297"/>
              <a:gd name="connsiteX19" fmla="*/ 189381 w 223247"/>
              <a:gd name="connsiteY19" fmla="*/ 63497 h 368297"/>
              <a:gd name="connsiteX20" fmla="*/ 180914 w 223247"/>
              <a:gd name="connsiteY20" fmla="*/ 29630 h 368297"/>
              <a:gd name="connsiteX21" fmla="*/ 121647 w 223247"/>
              <a:gd name="connsiteY21" fmla="*/ 4230 h 36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247" h="368297">
                <a:moveTo>
                  <a:pt x="121647" y="4230"/>
                </a:moveTo>
                <a:cubicBezTo>
                  <a:pt x="104714" y="5641"/>
                  <a:pt x="86653" y="21583"/>
                  <a:pt x="79314" y="38097"/>
                </a:cubicBezTo>
                <a:cubicBezTo>
                  <a:pt x="73470" y="51247"/>
                  <a:pt x="84291" y="66469"/>
                  <a:pt x="87781" y="80430"/>
                </a:cubicBezTo>
                <a:cubicBezTo>
                  <a:pt x="95109" y="109740"/>
                  <a:pt x="93213" y="102796"/>
                  <a:pt x="113181" y="122764"/>
                </a:cubicBezTo>
                <a:cubicBezTo>
                  <a:pt x="118825" y="139697"/>
                  <a:pt x="135759" y="156631"/>
                  <a:pt x="130114" y="173564"/>
                </a:cubicBezTo>
                <a:cubicBezTo>
                  <a:pt x="127292" y="182031"/>
                  <a:pt x="125981" y="191162"/>
                  <a:pt x="121647" y="198964"/>
                </a:cubicBezTo>
                <a:cubicBezTo>
                  <a:pt x="102983" y="232560"/>
                  <a:pt x="80867" y="265920"/>
                  <a:pt x="45447" y="283630"/>
                </a:cubicBezTo>
                <a:cubicBezTo>
                  <a:pt x="37465" y="287621"/>
                  <a:pt x="28514" y="289275"/>
                  <a:pt x="20047" y="292097"/>
                </a:cubicBezTo>
                <a:cubicBezTo>
                  <a:pt x="3762" y="316524"/>
                  <a:pt x="-11087" y="325828"/>
                  <a:pt x="11581" y="359830"/>
                </a:cubicBezTo>
                <a:cubicBezTo>
                  <a:pt x="16532" y="367256"/>
                  <a:pt x="28514" y="365475"/>
                  <a:pt x="36981" y="368297"/>
                </a:cubicBezTo>
                <a:cubicBezTo>
                  <a:pt x="44947" y="366306"/>
                  <a:pt x="86313" y="356883"/>
                  <a:pt x="96247" y="351364"/>
                </a:cubicBezTo>
                <a:cubicBezTo>
                  <a:pt x="114037" y="341481"/>
                  <a:pt x="127740" y="323933"/>
                  <a:pt x="147047" y="317497"/>
                </a:cubicBezTo>
                <a:lnTo>
                  <a:pt x="197847" y="300564"/>
                </a:lnTo>
                <a:lnTo>
                  <a:pt x="223247" y="292097"/>
                </a:lnTo>
                <a:cubicBezTo>
                  <a:pt x="205627" y="221611"/>
                  <a:pt x="227083" y="291301"/>
                  <a:pt x="197847" y="232830"/>
                </a:cubicBezTo>
                <a:cubicBezTo>
                  <a:pt x="191083" y="219303"/>
                  <a:pt x="184529" y="186215"/>
                  <a:pt x="180914" y="173564"/>
                </a:cubicBezTo>
                <a:cubicBezTo>
                  <a:pt x="178462" y="164983"/>
                  <a:pt x="177039" y="155817"/>
                  <a:pt x="172447" y="148164"/>
                </a:cubicBezTo>
                <a:cubicBezTo>
                  <a:pt x="168340" y="141319"/>
                  <a:pt x="161158" y="136875"/>
                  <a:pt x="155514" y="131230"/>
                </a:cubicBezTo>
                <a:cubicBezTo>
                  <a:pt x="152692" y="122763"/>
                  <a:pt x="143056" y="113812"/>
                  <a:pt x="147047" y="105830"/>
                </a:cubicBezTo>
                <a:cubicBezTo>
                  <a:pt x="155972" y="87981"/>
                  <a:pt x="189381" y="63497"/>
                  <a:pt x="189381" y="63497"/>
                </a:cubicBezTo>
                <a:cubicBezTo>
                  <a:pt x="186559" y="52208"/>
                  <a:pt x="188577" y="38387"/>
                  <a:pt x="180914" y="29630"/>
                </a:cubicBezTo>
                <a:cubicBezTo>
                  <a:pt x="143062" y="-13629"/>
                  <a:pt x="138580" y="2819"/>
                  <a:pt x="121647" y="423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381901" y="3206442"/>
            <a:ext cx="226853" cy="210121"/>
          </a:xfrm>
          <a:custGeom>
            <a:avLst/>
            <a:gdLst>
              <a:gd name="connsiteX0" fmla="*/ 215757 w 226853"/>
              <a:gd name="connsiteY0" fmla="*/ 14912 h 210121"/>
              <a:gd name="connsiteX1" fmla="*/ 30822 w 226853"/>
              <a:gd name="connsiteY1" fmla="*/ 14912 h 210121"/>
              <a:gd name="connsiteX2" fmla="*/ 10274 w 226853"/>
              <a:gd name="connsiteY2" fmla="*/ 35461 h 210121"/>
              <a:gd name="connsiteX3" fmla="*/ 0 w 226853"/>
              <a:gd name="connsiteY3" fmla="*/ 66283 h 210121"/>
              <a:gd name="connsiteX4" fmla="*/ 30822 w 226853"/>
              <a:gd name="connsiteY4" fmla="*/ 127928 h 210121"/>
              <a:gd name="connsiteX5" fmla="*/ 41096 w 226853"/>
              <a:gd name="connsiteY5" fmla="*/ 158751 h 210121"/>
              <a:gd name="connsiteX6" fmla="*/ 92467 w 226853"/>
              <a:gd name="connsiteY6" fmla="*/ 189573 h 210121"/>
              <a:gd name="connsiteX7" fmla="*/ 123289 w 226853"/>
              <a:gd name="connsiteY7" fmla="*/ 210121 h 210121"/>
              <a:gd name="connsiteX8" fmla="*/ 154112 w 226853"/>
              <a:gd name="connsiteY8" fmla="*/ 199847 h 210121"/>
              <a:gd name="connsiteX9" fmla="*/ 195209 w 226853"/>
              <a:gd name="connsiteY9" fmla="*/ 189573 h 210121"/>
              <a:gd name="connsiteX10" fmla="*/ 205483 w 226853"/>
              <a:gd name="connsiteY10" fmla="*/ 127928 h 210121"/>
              <a:gd name="connsiteX11" fmla="*/ 215757 w 226853"/>
              <a:gd name="connsiteY11" fmla="*/ 14912 h 2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53" h="210121">
                <a:moveTo>
                  <a:pt x="215757" y="14912"/>
                </a:moveTo>
                <a:cubicBezTo>
                  <a:pt x="186647" y="-3924"/>
                  <a:pt x="135341" y="-5992"/>
                  <a:pt x="30822" y="14912"/>
                </a:cubicBezTo>
                <a:cubicBezTo>
                  <a:pt x="21323" y="16812"/>
                  <a:pt x="17123" y="28611"/>
                  <a:pt x="10274" y="35461"/>
                </a:cubicBezTo>
                <a:cubicBezTo>
                  <a:pt x="6849" y="45735"/>
                  <a:pt x="0" y="55453"/>
                  <a:pt x="0" y="66283"/>
                </a:cubicBezTo>
                <a:cubicBezTo>
                  <a:pt x="0" y="87552"/>
                  <a:pt x="20432" y="112343"/>
                  <a:pt x="30822" y="127928"/>
                </a:cubicBezTo>
                <a:cubicBezTo>
                  <a:pt x="34247" y="138202"/>
                  <a:pt x="35524" y="149464"/>
                  <a:pt x="41096" y="158751"/>
                </a:cubicBezTo>
                <a:cubicBezTo>
                  <a:pt x="58296" y="187418"/>
                  <a:pt x="64761" y="175720"/>
                  <a:pt x="92467" y="189573"/>
                </a:cubicBezTo>
                <a:cubicBezTo>
                  <a:pt x="103511" y="195095"/>
                  <a:pt x="113015" y="203272"/>
                  <a:pt x="123289" y="210121"/>
                </a:cubicBezTo>
                <a:cubicBezTo>
                  <a:pt x="133563" y="206696"/>
                  <a:pt x="143699" y="202822"/>
                  <a:pt x="154112" y="199847"/>
                </a:cubicBezTo>
                <a:cubicBezTo>
                  <a:pt x="167689" y="195968"/>
                  <a:pt x="187002" y="201063"/>
                  <a:pt x="195209" y="189573"/>
                </a:cubicBezTo>
                <a:cubicBezTo>
                  <a:pt x="207317" y="172622"/>
                  <a:pt x="204327" y="148728"/>
                  <a:pt x="205483" y="127928"/>
                </a:cubicBezTo>
                <a:cubicBezTo>
                  <a:pt x="207763" y="86895"/>
                  <a:pt x="244867" y="33748"/>
                  <a:pt x="215757" y="14912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897460" y="3860629"/>
            <a:ext cx="307101" cy="304971"/>
          </a:xfrm>
          <a:custGeom>
            <a:avLst/>
            <a:gdLst>
              <a:gd name="connsiteX0" fmla="*/ 1007 w 307101"/>
              <a:gd name="connsiteY0" fmla="*/ 25571 h 304971"/>
              <a:gd name="connsiteX1" fmla="*/ 9473 w 307101"/>
              <a:gd name="connsiteY1" fmla="*/ 135638 h 304971"/>
              <a:gd name="connsiteX2" fmla="*/ 17940 w 307101"/>
              <a:gd name="connsiteY2" fmla="*/ 288038 h 304971"/>
              <a:gd name="connsiteX3" fmla="*/ 85673 w 307101"/>
              <a:gd name="connsiteY3" fmla="*/ 296504 h 304971"/>
              <a:gd name="connsiteX4" fmla="*/ 204207 w 307101"/>
              <a:gd name="connsiteY4" fmla="*/ 304971 h 304971"/>
              <a:gd name="connsiteX5" fmla="*/ 280407 w 307101"/>
              <a:gd name="connsiteY5" fmla="*/ 296504 h 304971"/>
              <a:gd name="connsiteX6" fmla="*/ 305807 w 307101"/>
              <a:gd name="connsiteY6" fmla="*/ 288038 h 304971"/>
              <a:gd name="connsiteX7" fmla="*/ 280407 w 307101"/>
              <a:gd name="connsiteY7" fmla="*/ 245704 h 304971"/>
              <a:gd name="connsiteX8" fmla="*/ 263473 w 307101"/>
              <a:gd name="connsiteY8" fmla="*/ 186438 h 304971"/>
              <a:gd name="connsiteX9" fmla="*/ 221140 w 307101"/>
              <a:gd name="connsiteY9" fmla="*/ 152571 h 304971"/>
              <a:gd name="connsiteX10" fmla="*/ 212673 w 307101"/>
              <a:gd name="connsiteY10" fmla="*/ 42504 h 304971"/>
              <a:gd name="connsiteX11" fmla="*/ 161873 w 307101"/>
              <a:gd name="connsiteY11" fmla="*/ 25571 h 304971"/>
              <a:gd name="connsiteX12" fmla="*/ 111073 w 307101"/>
              <a:gd name="connsiteY12" fmla="*/ 17104 h 304971"/>
              <a:gd name="connsiteX13" fmla="*/ 34873 w 307101"/>
              <a:gd name="connsiteY13" fmla="*/ 171 h 304971"/>
              <a:gd name="connsiteX14" fmla="*/ 1007 w 307101"/>
              <a:gd name="connsiteY14" fmla="*/ 25571 h 30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101" h="304971">
                <a:moveTo>
                  <a:pt x="1007" y="25571"/>
                </a:moveTo>
                <a:cubicBezTo>
                  <a:pt x="-3226" y="48149"/>
                  <a:pt x="7104" y="98917"/>
                  <a:pt x="9473" y="135638"/>
                </a:cubicBezTo>
                <a:cubicBezTo>
                  <a:pt x="12749" y="186411"/>
                  <a:pt x="-3840" y="242057"/>
                  <a:pt x="17940" y="288038"/>
                </a:cubicBezTo>
                <a:cubicBezTo>
                  <a:pt x="27680" y="308601"/>
                  <a:pt x="63013" y="294444"/>
                  <a:pt x="85673" y="296504"/>
                </a:cubicBezTo>
                <a:cubicBezTo>
                  <a:pt x="125122" y="300090"/>
                  <a:pt x="164696" y="302149"/>
                  <a:pt x="204207" y="304971"/>
                </a:cubicBezTo>
                <a:cubicBezTo>
                  <a:pt x="229607" y="302149"/>
                  <a:pt x="255198" y="300705"/>
                  <a:pt x="280407" y="296504"/>
                </a:cubicBezTo>
                <a:cubicBezTo>
                  <a:pt x="289210" y="295037"/>
                  <a:pt x="301816" y="296020"/>
                  <a:pt x="305807" y="288038"/>
                </a:cubicBezTo>
                <a:cubicBezTo>
                  <a:pt x="313134" y="273384"/>
                  <a:pt x="287266" y="252564"/>
                  <a:pt x="280407" y="245704"/>
                </a:cubicBezTo>
                <a:cubicBezTo>
                  <a:pt x="278825" y="239377"/>
                  <a:pt x="268679" y="195114"/>
                  <a:pt x="263473" y="186438"/>
                </a:cubicBezTo>
                <a:cubicBezTo>
                  <a:pt x="255429" y="173031"/>
                  <a:pt x="232679" y="160264"/>
                  <a:pt x="221140" y="152571"/>
                </a:cubicBezTo>
                <a:cubicBezTo>
                  <a:pt x="218318" y="115882"/>
                  <a:pt x="228234" y="75849"/>
                  <a:pt x="212673" y="42504"/>
                </a:cubicBezTo>
                <a:cubicBezTo>
                  <a:pt x="205125" y="26329"/>
                  <a:pt x="179479" y="28506"/>
                  <a:pt x="161873" y="25571"/>
                </a:cubicBezTo>
                <a:cubicBezTo>
                  <a:pt x="144940" y="22749"/>
                  <a:pt x="127831" y="20828"/>
                  <a:pt x="111073" y="17104"/>
                </a:cubicBezTo>
                <a:cubicBezTo>
                  <a:pt x="48398" y="3177"/>
                  <a:pt x="134849" y="10169"/>
                  <a:pt x="34873" y="171"/>
                </a:cubicBezTo>
                <a:cubicBezTo>
                  <a:pt x="23640" y="-952"/>
                  <a:pt x="5240" y="2993"/>
                  <a:pt x="1007" y="25571"/>
                </a:cubicBezTo>
                <a:close/>
              </a:path>
            </a:pathLst>
          </a:cu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544733" y="5477161"/>
            <a:ext cx="347134" cy="915648"/>
          </a:xfrm>
          <a:custGeom>
            <a:avLst/>
            <a:gdLst>
              <a:gd name="connsiteX0" fmla="*/ 127000 w 347134"/>
              <a:gd name="connsiteY0" fmla="*/ 772 h 915648"/>
              <a:gd name="connsiteX1" fmla="*/ 59267 w 347134"/>
              <a:gd name="connsiteY1" fmla="*/ 17706 h 915648"/>
              <a:gd name="connsiteX2" fmla="*/ 33867 w 347134"/>
              <a:gd name="connsiteY2" fmla="*/ 68506 h 915648"/>
              <a:gd name="connsiteX3" fmla="*/ 8467 w 347134"/>
              <a:gd name="connsiteY3" fmla="*/ 178572 h 915648"/>
              <a:gd name="connsiteX4" fmla="*/ 0 w 347134"/>
              <a:gd name="connsiteY4" fmla="*/ 203972 h 915648"/>
              <a:gd name="connsiteX5" fmla="*/ 8467 w 347134"/>
              <a:gd name="connsiteY5" fmla="*/ 339439 h 915648"/>
              <a:gd name="connsiteX6" fmla="*/ 25400 w 347134"/>
              <a:gd name="connsiteY6" fmla="*/ 390239 h 915648"/>
              <a:gd name="connsiteX7" fmla="*/ 33867 w 347134"/>
              <a:gd name="connsiteY7" fmla="*/ 424106 h 915648"/>
              <a:gd name="connsiteX8" fmla="*/ 42334 w 347134"/>
              <a:gd name="connsiteY8" fmla="*/ 534172 h 915648"/>
              <a:gd name="connsiteX9" fmla="*/ 50800 w 347134"/>
              <a:gd name="connsiteY9" fmla="*/ 559572 h 915648"/>
              <a:gd name="connsiteX10" fmla="*/ 59267 w 347134"/>
              <a:gd name="connsiteY10" fmla="*/ 635772 h 915648"/>
              <a:gd name="connsiteX11" fmla="*/ 76200 w 347134"/>
              <a:gd name="connsiteY11" fmla="*/ 661172 h 915648"/>
              <a:gd name="connsiteX12" fmla="*/ 84667 w 347134"/>
              <a:gd name="connsiteY12" fmla="*/ 686572 h 915648"/>
              <a:gd name="connsiteX13" fmla="*/ 110067 w 347134"/>
              <a:gd name="connsiteY13" fmla="*/ 838972 h 915648"/>
              <a:gd name="connsiteX14" fmla="*/ 118534 w 347134"/>
              <a:gd name="connsiteY14" fmla="*/ 864372 h 915648"/>
              <a:gd name="connsiteX15" fmla="*/ 143934 w 347134"/>
              <a:gd name="connsiteY15" fmla="*/ 881306 h 915648"/>
              <a:gd name="connsiteX16" fmla="*/ 152400 w 347134"/>
              <a:gd name="connsiteY16" fmla="*/ 906706 h 915648"/>
              <a:gd name="connsiteX17" fmla="*/ 203200 w 347134"/>
              <a:gd name="connsiteY17" fmla="*/ 906706 h 915648"/>
              <a:gd name="connsiteX18" fmla="*/ 237067 w 347134"/>
              <a:gd name="connsiteY18" fmla="*/ 864372 h 915648"/>
              <a:gd name="connsiteX19" fmla="*/ 220134 w 347134"/>
              <a:gd name="connsiteY19" fmla="*/ 779706 h 915648"/>
              <a:gd name="connsiteX20" fmla="*/ 203200 w 347134"/>
              <a:gd name="connsiteY20" fmla="*/ 762772 h 915648"/>
              <a:gd name="connsiteX21" fmla="*/ 186267 w 347134"/>
              <a:gd name="connsiteY21" fmla="*/ 737372 h 915648"/>
              <a:gd name="connsiteX22" fmla="*/ 194734 w 347134"/>
              <a:gd name="connsiteY22" fmla="*/ 703506 h 915648"/>
              <a:gd name="connsiteX23" fmla="*/ 211667 w 347134"/>
              <a:gd name="connsiteY23" fmla="*/ 686572 h 915648"/>
              <a:gd name="connsiteX24" fmla="*/ 228600 w 347134"/>
              <a:gd name="connsiteY24" fmla="*/ 661172 h 915648"/>
              <a:gd name="connsiteX25" fmla="*/ 220134 w 347134"/>
              <a:gd name="connsiteY25" fmla="*/ 627306 h 915648"/>
              <a:gd name="connsiteX26" fmla="*/ 203200 w 347134"/>
              <a:gd name="connsiteY26" fmla="*/ 601906 h 915648"/>
              <a:gd name="connsiteX27" fmla="*/ 220134 w 347134"/>
              <a:gd name="connsiteY27" fmla="*/ 584972 h 915648"/>
              <a:gd name="connsiteX28" fmla="*/ 254000 w 347134"/>
              <a:gd name="connsiteY28" fmla="*/ 534172 h 915648"/>
              <a:gd name="connsiteX29" fmla="*/ 304800 w 347134"/>
              <a:gd name="connsiteY29" fmla="*/ 517239 h 915648"/>
              <a:gd name="connsiteX30" fmla="*/ 347134 w 347134"/>
              <a:gd name="connsiteY30" fmla="*/ 457972 h 915648"/>
              <a:gd name="connsiteX31" fmla="*/ 321734 w 347134"/>
              <a:gd name="connsiteY31" fmla="*/ 356372 h 915648"/>
              <a:gd name="connsiteX32" fmla="*/ 304800 w 347134"/>
              <a:gd name="connsiteY32" fmla="*/ 339439 h 915648"/>
              <a:gd name="connsiteX33" fmla="*/ 313267 w 347134"/>
              <a:gd name="connsiteY33" fmla="*/ 254772 h 915648"/>
              <a:gd name="connsiteX34" fmla="*/ 321734 w 347134"/>
              <a:gd name="connsiteY34" fmla="*/ 229372 h 915648"/>
              <a:gd name="connsiteX35" fmla="*/ 347134 w 347134"/>
              <a:gd name="connsiteY35" fmla="*/ 212439 h 915648"/>
              <a:gd name="connsiteX36" fmla="*/ 338667 w 347134"/>
              <a:gd name="connsiteY36" fmla="*/ 178572 h 915648"/>
              <a:gd name="connsiteX37" fmla="*/ 313267 w 347134"/>
              <a:gd name="connsiteY37" fmla="*/ 170106 h 915648"/>
              <a:gd name="connsiteX38" fmla="*/ 296334 w 347134"/>
              <a:gd name="connsiteY38" fmla="*/ 153172 h 915648"/>
              <a:gd name="connsiteX39" fmla="*/ 279400 w 347134"/>
              <a:gd name="connsiteY39" fmla="*/ 102372 h 915648"/>
              <a:gd name="connsiteX40" fmla="*/ 228600 w 347134"/>
              <a:gd name="connsiteY40" fmla="*/ 68506 h 915648"/>
              <a:gd name="connsiteX41" fmla="*/ 160867 w 347134"/>
              <a:gd name="connsiteY41" fmla="*/ 51572 h 915648"/>
              <a:gd name="connsiteX42" fmla="*/ 135467 w 347134"/>
              <a:gd name="connsiteY42" fmla="*/ 43106 h 915648"/>
              <a:gd name="connsiteX43" fmla="*/ 127000 w 347134"/>
              <a:gd name="connsiteY43" fmla="*/ 772 h 91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7134" h="915648">
                <a:moveTo>
                  <a:pt x="127000" y="772"/>
                </a:moveTo>
                <a:cubicBezTo>
                  <a:pt x="114300" y="-3461"/>
                  <a:pt x="67945" y="10763"/>
                  <a:pt x="59267" y="17706"/>
                </a:cubicBezTo>
                <a:cubicBezTo>
                  <a:pt x="44347" y="29642"/>
                  <a:pt x="39444" y="51774"/>
                  <a:pt x="33867" y="68506"/>
                </a:cubicBezTo>
                <a:cubicBezTo>
                  <a:pt x="22876" y="145439"/>
                  <a:pt x="31710" y="108843"/>
                  <a:pt x="8467" y="178572"/>
                </a:cubicBezTo>
                <a:lnTo>
                  <a:pt x="0" y="203972"/>
                </a:lnTo>
                <a:cubicBezTo>
                  <a:pt x="2822" y="249128"/>
                  <a:pt x="2354" y="294610"/>
                  <a:pt x="8467" y="339439"/>
                </a:cubicBezTo>
                <a:cubicBezTo>
                  <a:pt x="10879" y="357125"/>
                  <a:pt x="21071" y="372923"/>
                  <a:pt x="25400" y="390239"/>
                </a:cubicBezTo>
                <a:lnTo>
                  <a:pt x="33867" y="424106"/>
                </a:lnTo>
                <a:cubicBezTo>
                  <a:pt x="36689" y="460795"/>
                  <a:pt x="37770" y="497659"/>
                  <a:pt x="42334" y="534172"/>
                </a:cubicBezTo>
                <a:cubicBezTo>
                  <a:pt x="43441" y="543028"/>
                  <a:pt x="49333" y="550769"/>
                  <a:pt x="50800" y="559572"/>
                </a:cubicBezTo>
                <a:cubicBezTo>
                  <a:pt x="55001" y="584781"/>
                  <a:pt x="53069" y="610979"/>
                  <a:pt x="59267" y="635772"/>
                </a:cubicBezTo>
                <a:cubicBezTo>
                  <a:pt x="61735" y="645644"/>
                  <a:pt x="71649" y="652071"/>
                  <a:pt x="76200" y="661172"/>
                </a:cubicBezTo>
                <a:cubicBezTo>
                  <a:pt x="80191" y="669154"/>
                  <a:pt x="81845" y="678105"/>
                  <a:pt x="84667" y="686572"/>
                </a:cubicBezTo>
                <a:cubicBezTo>
                  <a:pt x="100300" y="921063"/>
                  <a:pt x="68043" y="754925"/>
                  <a:pt x="110067" y="838972"/>
                </a:cubicBezTo>
                <a:cubicBezTo>
                  <a:pt x="114058" y="846954"/>
                  <a:pt x="112959" y="857403"/>
                  <a:pt x="118534" y="864372"/>
                </a:cubicBezTo>
                <a:cubicBezTo>
                  <a:pt x="124891" y="872318"/>
                  <a:pt x="135467" y="875661"/>
                  <a:pt x="143934" y="881306"/>
                </a:cubicBezTo>
                <a:cubicBezTo>
                  <a:pt x="146756" y="889773"/>
                  <a:pt x="146089" y="900395"/>
                  <a:pt x="152400" y="906706"/>
                </a:cubicBezTo>
                <a:cubicBezTo>
                  <a:pt x="169332" y="923638"/>
                  <a:pt x="186268" y="912350"/>
                  <a:pt x="203200" y="906706"/>
                </a:cubicBezTo>
                <a:cubicBezTo>
                  <a:pt x="211503" y="898403"/>
                  <a:pt x="235880" y="876240"/>
                  <a:pt x="237067" y="864372"/>
                </a:cubicBezTo>
                <a:cubicBezTo>
                  <a:pt x="237738" y="857665"/>
                  <a:pt x="230259" y="796582"/>
                  <a:pt x="220134" y="779706"/>
                </a:cubicBezTo>
                <a:cubicBezTo>
                  <a:pt x="216027" y="772861"/>
                  <a:pt x="208187" y="769006"/>
                  <a:pt x="203200" y="762772"/>
                </a:cubicBezTo>
                <a:cubicBezTo>
                  <a:pt x="196843" y="754826"/>
                  <a:pt x="191911" y="745839"/>
                  <a:pt x="186267" y="737372"/>
                </a:cubicBezTo>
                <a:cubicBezTo>
                  <a:pt x="189089" y="726083"/>
                  <a:pt x="189530" y="713914"/>
                  <a:pt x="194734" y="703506"/>
                </a:cubicBezTo>
                <a:cubicBezTo>
                  <a:pt x="198304" y="696366"/>
                  <a:pt x="206680" y="692805"/>
                  <a:pt x="211667" y="686572"/>
                </a:cubicBezTo>
                <a:cubicBezTo>
                  <a:pt x="218024" y="678626"/>
                  <a:pt x="222956" y="669639"/>
                  <a:pt x="228600" y="661172"/>
                </a:cubicBezTo>
                <a:cubicBezTo>
                  <a:pt x="225778" y="649883"/>
                  <a:pt x="224718" y="638001"/>
                  <a:pt x="220134" y="627306"/>
                </a:cubicBezTo>
                <a:cubicBezTo>
                  <a:pt x="216126" y="617953"/>
                  <a:pt x="203200" y="612082"/>
                  <a:pt x="203200" y="601906"/>
                </a:cubicBezTo>
                <a:cubicBezTo>
                  <a:pt x="203200" y="593923"/>
                  <a:pt x="215344" y="591358"/>
                  <a:pt x="220134" y="584972"/>
                </a:cubicBezTo>
                <a:cubicBezTo>
                  <a:pt x="232345" y="568691"/>
                  <a:pt x="234693" y="540608"/>
                  <a:pt x="254000" y="534172"/>
                </a:cubicBezTo>
                <a:lnTo>
                  <a:pt x="304800" y="517239"/>
                </a:lnTo>
                <a:cubicBezTo>
                  <a:pt x="344978" y="477061"/>
                  <a:pt x="333618" y="498518"/>
                  <a:pt x="347134" y="457972"/>
                </a:cubicBezTo>
                <a:cubicBezTo>
                  <a:pt x="340064" y="394347"/>
                  <a:pt x="351839" y="394003"/>
                  <a:pt x="321734" y="356372"/>
                </a:cubicBezTo>
                <a:cubicBezTo>
                  <a:pt x="316747" y="350139"/>
                  <a:pt x="310445" y="345083"/>
                  <a:pt x="304800" y="339439"/>
                </a:cubicBezTo>
                <a:cubicBezTo>
                  <a:pt x="307622" y="311217"/>
                  <a:pt x="308954" y="282805"/>
                  <a:pt x="313267" y="254772"/>
                </a:cubicBezTo>
                <a:cubicBezTo>
                  <a:pt x="314624" y="245951"/>
                  <a:pt x="316159" y="236341"/>
                  <a:pt x="321734" y="229372"/>
                </a:cubicBezTo>
                <a:cubicBezTo>
                  <a:pt x="328091" y="221426"/>
                  <a:pt x="338667" y="218083"/>
                  <a:pt x="347134" y="212439"/>
                </a:cubicBezTo>
                <a:cubicBezTo>
                  <a:pt x="344312" y="201150"/>
                  <a:pt x="345936" y="187658"/>
                  <a:pt x="338667" y="178572"/>
                </a:cubicBezTo>
                <a:cubicBezTo>
                  <a:pt x="333092" y="171603"/>
                  <a:pt x="320920" y="174698"/>
                  <a:pt x="313267" y="170106"/>
                </a:cubicBezTo>
                <a:cubicBezTo>
                  <a:pt x="306422" y="165999"/>
                  <a:pt x="301978" y="158817"/>
                  <a:pt x="296334" y="153172"/>
                </a:cubicBezTo>
                <a:cubicBezTo>
                  <a:pt x="290689" y="136239"/>
                  <a:pt x="294252" y="112273"/>
                  <a:pt x="279400" y="102372"/>
                </a:cubicBezTo>
                <a:cubicBezTo>
                  <a:pt x="262467" y="91083"/>
                  <a:pt x="247907" y="74942"/>
                  <a:pt x="228600" y="68506"/>
                </a:cubicBezTo>
                <a:cubicBezTo>
                  <a:pt x="170548" y="49155"/>
                  <a:pt x="242588" y="72002"/>
                  <a:pt x="160867" y="51572"/>
                </a:cubicBezTo>
                <a:cubicBezTo>
                  <a:pt x="152209" y="49408"/>
                  <a:pt x="144302" y="44368"/>
                  <a:pt x="135467" y="43106"/>
                </a:cubicBezTo>
                <a:cubicBezTo>
                  <a:pt x="124291" y="41510"/>
                  <a:pt x="139700" y="5005"/>
                  <a:pt x="127000" y="772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400800" y="4699000"/>
            <a:ext cx="965504" cy="1109133"/>
          </a:xfrm>
          <a:custGeom>
            <a:avLst/>
            <a:gdLst>
              <a:gd name="connsiteX0" fmla="*/ 406400 w 965504"/>
              <a:gd name="connsiteY0" fmla="*/ 42333 h 1109133"/>
              <a:gd name="connsiteX1" fmla="*/ 364067 w 965504"/>
              <a:gd name="connsiteY1" fmla="*/ 67733 h 1109133"/>
              <a:gd name="connsiteX2" fmla="*/ 330200 w 965504"/>
              <a:gd name="connsiteY2" fmla="*/ 0 h 1109133"/>
              <a:gd name="connsiteX3" fmla="*/ 211667 w 965504"/>
              <a:gd name="connsiteY3" fmla="*/ 8467 h 1109133"/>
              <a:gd name="connsiteX4" fmla="*/ 203200 w 965504"/>
              <a:gd name="connsiteY4" fmla="*/ 33867 h 1109133"/>
              <a:gd name="connsiteX5" fmla="*/ 194733 w 965504"/>
              <a:gd name="connsiteY5" fmla="*/ 93133 h 1109133"/>
              <a:gd name="connsiteX6" fmla="*/ 169333 w 965504"/>
              <a:gd name="connsiteY6" fmla="*/ 101600 h 1109133"/>
              <a:gd name="connsiteX7" fmla="*/ 110067 w 965504"/>
              <a:gd name="connsiteY7" fmla="*/ 110067 h 1109133"/>
              <a:gd name="connsiteX8" fmla="*/ 101600 w 965504"/>
              <a:gd name="connsiteY8" fmla="*/ 135467 h 1109133"/>
              <a:gd name="connsiteX9" fmla="*/ 93133 w 965504"/>
              <a:gd name="connsiteY9" fmla="*/ 211667 h 1109133"/>
              <a:gd name="connsiteX10" fmla="*/ 67733 w 965504"/>
              <a:gd name="connsiteY10" fmla="*/ 228600 h 1109133"/>
              <a:gd name="connsiteX11" fmla="*/ 33867 w 965504"/>
              <a:gd name="connsiteY11" fmla="*/ 262467 h 1109133"/>
              <a:gd name="connsiteX12" fmla="*/ 0 w 965504"/>
              <a:gd name="connsiteY12" fmla="*/ 304800 h 1109133"/>
              <a:gd name="connsiteX13" fmla="*/ 25400 w 965504"/>
              <a:gd name="connsiteY13" fmla="*/ 406400 h 1109133"/>
              <a:gd name="connsiteX14" fmla="*/ 33867 w 965504"/>
              <a:gd name="connsiteY14" fmla="*/ 431800 h 1109133"/>
              <a:gd name="connsiteX15" fmla="*/ 59267 w 965504"/>
              <a:gd name="connsiteY15" fmla="*/ 440267 h 1109133"/>
              <a:gd name="connsiteX16" fmla="*/ 110067 w 965504"/>
              <a:gd name="connsiteY16" fmla="*/ 431800 h 1109133"/>
              <a:gd name="connsiteX17" fmla="*/ 135467 w 965504"/>
              <a:gd name="connsiteY17" fmla="*/ 423333 h 1109133"/>
              <a:gd name="connsiteX18" fmla="*/ 186267 w 965504"/>
              <a:gd name="connsiteY18" fmla="*/ 431800 h 1109133"/>
              <a:gd name="connsiteX19" fmla="*/ 211667 w 965504"/>
              <a:gd name="connsiteY19" fmla="*/ 457200 h 1109133"/>
              <a:gd name="connsiteX20" fmla="*/ 220133 w 965504"/>
              <a:gd name="connsiteY20" fmla="*/ 482600 h 1109133"/>
              <a:gd name="connsiteX21" fmla="*/ 245533 w 965504"/>
              <a:gd name="connsiteY21" fmla="*/ 491067 h 1109133"/>
              <a:gd name="connsiteX22" fmla="*/ 262467 w 965504"/>
              <a:gd name="connsiteY22" fmla="*/ 508000 h 1109133"/>
              <a:gd name="connsiteX23" fmla="*/ 287867 w 965504"/>
              <a:gd name="connsiteY23" fmla="*/ 516467 h 1109133"/>
              <a:gd name="connsiteX24" fmla="*/ 321733 w 965504"/>
              <a:gd name="connsiteY24" fmla="*/ 567267 h 1109133"/>
              <a:gd name="connsiteX25" fmla="*/ 338667 w 965504"/>
              <a:gd name="connsiteY25" fmla="*/ 592667 h 1109133"/>
              <a:gd name="connsiteX26" fmla="*/ 355600 w 965504"/>
              <a:gd name="connsiteY26" fmla="*/ 618067 h 1109133"/>
              <a:gd name="connsiteX27" fmla="*/ 381000 w 965504"/>
              <a:gd name="connsiteY27" fmla="*/ 626533 h 1109133"/>
              <a:gd name="connsiteX28" fmla="*/ 397933 w 965504"/>
              <a:gd name="connsiteY28" fmla="*/ 643467 h 1109133"/>
              <a:gd name="connsiteX29" fmla="*/ 414867 w 965504"/>
              <a:gd name="connsiteY29" fmla="*/ 753533 h 1109133"/>
              <a:gd name="connsiteX30" fmla="*/ 457200 w 965504"/>
              <a:gd name="connsiteY30" fmla="*/ 778933 h 1109133"/>
              <a:gd name="connsiteX31" fmla="*/ 508000 w 965504"/>
              <a:gd name="connsiteY31" fmla="*/ 863600 h 1109133"/>
              <a:gd name="connsiteX32" fmla="*/ 516467 w 965504"/>
              <a:gd name="connsiteY32" fmla="*/ 889000 h 1109133"/>
              <a:gd name="connsiteX33" fmla="*/ 508000 w 965504"/>
              <a:gd name="connsiteY33" fmla="*/ 948267 h 1109133"/>
              <a:gd name="connsiteX34" fmla="*/ 499533 w 965504"/>
              <a:gd name="connsiteY34" fmla="*/ 973667 h 1109133"/>
              <a:gd name="connsiteX35" fmla="*/ 474133 w 965504"/>
              <a:gd name="connsiteY35" fmla="*/ 990600 h 1109133"/>
              <a:gd name="connsiteX36" fmla="*/ 482600 w 965504"/>
              <a:gd name="connsiteY36" fmla="*/ 1041400 h 1109133"/>
              <a:gd name="connsiteX37" fmla="*/ 508000 w 965504"/>
              <a:gd name="connsiteY37" fmla="*/ 1058333 h 1109133"/>
              <a:gd name="connsiteX38" fmla="*/ 567267 w 965504"/>
              <a:gd name="connsiteY38" fmla="*/ 1109133 h 1109133"/>
              <a:gd name="connsiteX39" fmla="*/ 601133 w 965504"/>
              <a:gd name="connsiteY39" fmla="*/ 1100667 h 1109133"/>
              <a:gd name="connsiteX40" fmla="*/ 609600 w 965504"/>
              <a:gd name="connsiteY40" fmla="*/ 1075267 h 1109133"/>
              <a:gd name="connsiteX41" fmla="*/ 626533 w 965504"/>
              <a:gd name="connsiteY41" fmla="*/ 1058333 h 1109133"/>
              <a:gd name="connsiteX42" fmla="*/ 643467 w 965504"/>
              <a:gd name="connsiteY42" fmla="*/ 990600 h 1109133"/>
              <a:gd name="connsiteX43" fmla="*/ 660400 w 965504"/>
              <a:gd name="connsiteY43" fmla="*/ 965200 h 1109133"/>
              <a:gd name="connsiteX44" fmla="*/ 668867 w 965504"/>
              <a:gd name="connsiteY44" fmla="*/ 931333 h 1109133"/>
              <a:gd name="connsiteX45" fmla="*/ 677333 w 965504"/>
              <a:gd name="connsiteY45" fmla="*/ 863600 h 1109133"/>
              <a:gd name="connsiteX46" fmla="*/ 702733 w 965504"/>
              <a:gd name="connsiteY46" fmla="*/ 855133 h 1109133"/>
              <a:gd name="connsiteX47" fmla="*/ 795867 w 965504"/>
              <a:gd name="connsiteY47" fmla="*/ 846667 h 1109133"/>
              <a:gd name="connsiteX48" fmla="*/ 812800 w 965504"/>
              <a:gd name="connsiteY48" fmla="*/ 795867 h 1109133"/>
              <a:gd name="connsiteX49" fmla="*/ 829733 w 965504"/>
              <a:gd name="connsiteY49" fmla="*/ 770467 h 1109133"/>
              <a:gd name="connsiteX50" fmla="*/ 855133 w 965504"/>
              <a:gd name="connsiteY50" fmla="*/ 728133 h 1109133"/>
              <a:gd name="connsiteX51" fmla="*/ 872067 w 965504"/>
              <a:gd name="connsiteY51" fmla="*/ 558800 h 1109133"/>
              <a:gd name="connsiteX52" fmla="*/ 914400 w 965504"/>
              <a:gd name="connsiteY52" fmla="*/ 499533 h 1109133"/>
              <a:gd name="connsiteX53" fmla="*/ 948267 w 965504"/>
              <a:gd name="connsiteY53" fmla="*/ 457200 h 1109133"/>
              <a:gd name="connsiteX54" fmla="*/ 965200 w 965504"/>
              <a:gd name="connsiteY54" fmla="*/ 406400 h 1109133"/>
              <a:gd name="connsiteX55" fmla="*/ 922867 w 965504"/>
              <a:gd name="connsiteY55" fmla="*/ 296333 h 1109133"/>
              <a:gd name="connsiteX56" fmla="*/ 897467 w 965504"/>
              <a:gd name="connsiteY56" fmla="*/ 287867 h 1109133"/>
              <a:gd name="connsiteX57" fmla="*/ 880533 w 965504"/>
              <a:gd name="connsiteY57" fmla="*/ 237067 h 1109133"/>
              <a:gd name="connsiteX58" fmla="*/ 863600 w 965504"/>
              <a:gd name="connsiteY58" fmla="*/ 220133 h 1109133"/>
              <a:gd name="connsiteX59" fmla="*/ 812800 w 965504"/>
              <a:gd name="connsiteY59" fmla="*/ 203200 h 1109133"/>
              <a:gd name="connsiteX60" fmla="*/ 728133 w 965504"/>
              <a:gd name="connsiteY60" fmla="*/ 186267 h 1109133"/>
              <a:gd name="connsiteX61" fmla="*/ 702733 w 965504"/>
              <a:gd name="connsiteY61" fmla="*/ 169333 h 1109133"/>
              <a:gd name="connsiteX62" fmla="*/ 651933 w 965504"/>
              <a:gd name="connsiteY62" fmla="*/ 152400 h 1109133"/>
              <a:gd name="connsiteX63" fmla="*/ 575733 w 965504"/>
              <a:gd name="connsiteY63" fmla="*/ 135467 h 1109133"/>
              <a:gd name="connsiteX64" fmla="*/ 567267 w 965504"/>
              <a:gd name="connsiteY64" fmla="*/ 110067 h 1109133"/>
              <a:gd name="connsiteX65" fmla="*/ 567267 w 965504"/>
              <a:gd name="connsiteY65" fmla="*/ 59267 h 1109133"/>
              <a:gd name="connsiteX66" fmla="*/ 541867 w 965504"/>
              <a:gd name="connsiteY66" fmla="*/ 50800 h 1109133"/>
              <a:gd name="connsiteX67" fmla="*/ 406400 w 965504"/>
              <a:gd name="connsiteY67" fmla="*/ 423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65504" h="1109133">
                <a:moveTo>
                  <a:pt x="406400" y="42333"/>
                </a:moveTo>
                <a:cubicBezTo>
                  <a:pt x="376767" y="45155"/>
                  <a:pt x="380396" y="65692"/>
                  <a:pt x="364067" y="67733"/>
                </a:cubicBezTo>
                <a:cubicBezTo>
                  <a:pt x="329513" y="72053"/>
                  <a:pt x="331686" y="8918"/>
                  <a:pt x="330200" y="0"/>
                </a:cubicBezTo>
                <a:cubicBezTo>
                  <a:pt x="290689" y="2822"/>
                  <a:pt x="249941" y="-1740"/>
                  <a:pt x="211667" y="8467"/>
                </a:cubicBezTo>
                <a:cubicBezTo>
                  <a:pt x="203044" y="10767"/>
                  <a:pt x="204950" y="25116"/>
                  <a:pt x="203200" y="33867"/>
                </a:cubicBezTo>
                <a:cubicBezTo>
                  <a:pt x="199286" y="53435"/>
                  <a:pt x="203658" y="75284"/>
                  <a:pt x="194733" y="93133"/>
                </a:cubicBezTo>
                <a:cubicBezTo>
                  <a:pt x="190742" y="101115"/>
                  <a:pt x="178084" y="99850"/>
                  <a:pt x="169333" y="101600"/>
                </a:cubicBezTo>
                <a:cubicBezTo>
                  <a:pt x="149765" y="105514"/>
                  <a:pt x="129822" y="107245"/>
                  <a:pt x="110067" y="110067"/>
                </a:cubicBezTo>
                <a:cubicBezTo>
                  <a:pt x="107245" y="118534"/>
                  <a:pt x="103067" y="126664"/>
                  <a:pt x="101600" y="135467"/>
                </a:cubicBezTo>
                <a:cubicBezTo>
                  <a:pt x="97398" y="160676"/>
                  <a:pt x="101867" y="187649"/>
                  <a:pt x="93133" y="211667"/>
                </a:cubicBezTo>
                <a:cubicBezTo>
                  <a:pt x="89656" y="221230"/>
                  <a:pt x="76200" y="222956"/>
                  <a:pt x="67733" y="228600"/>
                </a:cubicBezTo>
                <a:cubicBezTo>
                  <a:pt x="52683" y="273754"/>
                  <a:pt x="71496" y="239890"/>
                  <a:pt x="33867" y="262467"/>
                </a:cubicBezTo>
                <a:cubicBezTo>
                  <a:pt x="20460" y="270511"/>
                  <a:pt x="7693" y="293261"/>
                  <a:pt x="0" y="304800"/>
                </a:cubicBezTo>
                <a:cubicBezTo>
                  <a:pt x="11401" y="373204"/>
                  <a:pt x="3039" y="339317"/>
                  <a:pt x="25400" y="406400"/>
                </a:cubicBezTo>
                <a:cubicBezTo>
                  <a:pt x="28222" y="414867"/>
                  <a:pt x="25400" y="428978"/>
                  <a:pt x="33867" y="431800"/>
                </a:cubicBezTo>
                <a:lnTo>
                  <a:pt x="59267" y="440267"/>
                </a:lnTo>
                <a:cubicBezTo>
                  <a:pt x="76200" y="437445"/>
                  <a:pt x="93309" y="435524"/>
                  <a:pt x="110067" y="431800"/>
                </a:cubicBezTo>
                <a:cubicBezTo>
                  <a:pt x="118779" y="429864"/>
                  <a:pt x="126542" y="423333"/>
                  <a:pt x="135467" y="423333"/>
                </a:cubicBezTo>
                <a:cubicBezTo>
                  <a:pt x="152634" y="423333"/>
                  <a:pt x="169334" y="428978"/>
                  <a:pt x="186267" y="431800"/>
                </a:cubicBezTo>
                <a:cubicBezTo>
                  <a:pt x="194734" y="440267"/>
                  <a:pt x="205025" y="447237"/>
                  <a:pt x="211667" y="457200"/>
                </a:cubicBezTo>
                <a:cubicBezTo>
                  <a:pt x="216617" y="464626"/>
                  <a:pt x="213822" y="476289"/>
                  <a:pt x="220133" y="482600"/>
                </a:cubicBezTo>
                <a:cubicBezTo>
                  <a:pt x="226444" y="488911"/>
                  <a:pt x="237066" y="488245"/>
                  <a:pt x="245533" y="491067"/>
                </a:cubicBezTo>
                <a:cubicBezTo>
                  <a:pt x="251178" y="496711"/>
                  <a:pt x="255622" y="503893"/>
                  <a:pt x="262467" y="508000"/>
                </a:cubicBezTo>
                <a:cubicBezTo>
                  <a:pt x="270120" y="512592"/>
                  <a:pt x="281556" y="510156"/>
                  <a:pt x="287867" y="516467"/>
                </a:cubicBezTo>
                <a:cubicBezTo>
                  <a:pt x="302257" y="530858"/>
                  <a:pt x="310444" y="550334"/>
                  <a:pt x="321733" y="567267"/>
                </a:cubicBezTo>
                <a:lnTo>
                  <a:pt x="338667" y="592667"/>
                </a:lnTo>
                <a:cubicBezTo>
                  <a:pt x="344311" y="601134"/>
                  <a:pt x="345946" y="614849"/>
                  <a:pt x="355600" y="618067"/>
                </a:cubicBezTo>
                <a:lnTo>
                  <a:pt x="381000" y="626533"/>
                </a:lnTo>
                <a:cubicBezTo>
                  <a:pt x="386644" y="632178"/>
                  <a:pt x="395639" y="635821"/>
                  <a:pt x="397933" y="643467"/>
                </a:cubicBezTo>
                <a:cubicBezTo>
                  <a:pt x="401513" y="655401"/>
                  <a:pt x="406157" y="733210"/>
                  <a:pt x="414867" y="753533"/>
                </a:cubicBezTo>
                <a:cubicBezTo>
                  <a:pt x="422616" y="771613"/>
                  <a:pt x="441550" y="773717"/>
                  <a:pt x="457200" y="778933"/>
                </a:cubicBezTo>
                <a:cubicBezTo>
                  <a:pt x="503689" y="825422"/>
                  <a:pt x="486018" y="797654"/>
                  <a:pt x="508000" y="863600"/>
                </a:cubicBezTo>
                <a:lnTo>
                  <a:pt x="516467" y="889000"/>
                </a:lnTo>
                <a:cubicBezTo>
                  <a:pt x="513645" y="908756"/>
                  <a:pt x="511914" y="928698"/>
                  <a:pt x="508000" y="948267"/>
                </a:cubicBezTo>
                <a:cubicBezTo>
                  <a:pt x="506250" y="957018"/>
                  <a:pt x="505108" y="966698"/>
                  <a:pt x="499533" y="973667"/>
                </a:cubicBezTo>
                <a:cubicBezTo>
                  <a:pt x="493176" y="981613"/>
                  <a:pt x="482600" y="984956"/>
                  <a:pt x="474133" y="990600"/>
                </a:cubicBezTo>
                <a:cubicBezTo>
                  <a:pt x="476955" y="1007533"/>
                  <a:pt x="474923" y="1026045"/>
                  <a:pt x="482600" y="1041400"/>
                </a:cubicBezTo>
                <a:cubicBezTo>
                  <a:pt x="487151" y="1050501"/>
                  <a:pt x="500274" y="1051711"/>
                  <a:pt x="508000" y="1058333"/>
                </a:cubicBezTo>
                <a:cubicBezTo>
                  <a:pt x="579859" y="1119926"/>
                  <a:pt x="508955" y="1070259"/>
                  <a:pt x="567267" y="1109133"/>
                </a:cubicBezTo>
                <a:cubicBezTo>
                  <a:pt x="578556" y="1106311"/>
                  <a:pt x="592047" y="1107936"/>
                  <a:pt x="601133" y="1100667"/>
                </a:cubicBezTo>
                <a:cubicBezTo>
                  <a:pt x="608102" y="1095092"/>
                  <a:pt x="605008" y="1082920"/>
                  <a:pt x="609600" y="1075267"/>
                </a:cubicBezTo>
                <a:cubicBezTo>
                  <a:pt x="613707" y="1068422"/>
                  <a:pt x="620889" y="1063978"/>
                  <a:pt x="626533" y="1058333"/>
                </a:cubicBezTo>
                <a:cubicBezTo>
                  <a:pt x="629754" y="1042230"/>
                  <a:pt x="634788" y="1007957"/>
                  <a:pt x="643467" y="990600"/>
                </a:cubicBezTo>
                <a:cubicBezTo>
                  <a:pt x="648018" y="981499"/>
                  <a:pt x="654756" y="973667"/>
                  <a:pt x="660400" y="965200"/>
                </a:cubicBezTo>
                <a:cubicBezTo>
                  <a:pt x="663222" y="953911"/>
                  <a:pt x="666954" y="942811"/>
                  <a:pt x="668867" y="931333"/>
                </a:cubicBezTo>
                <a:cubicBezTo>
                  <a:pt x="672608" y="908889"/>
                  <a:pt x="668092" y="884392"/>
                  <a:pt x="677333" y="863600"/>
                </a:cubicBezTo>
                <a:cubicBezTo>
                  <a:pt x="680958" y="855444"/>
                  <a:pt x="693898" y="856395"/>
                  <a:pt x="702733" y="855133"/>
                </a:cubicBezTo>
                <a:cubicBezTo>
                  <a:pt x="733592" y="850725"/>
                  <a:pt x="764822" y="849489"/>
                  <a:pt x="795867" y="846667"/>
                </a:cubicBezTo>
                <a:cubicBezTo>
                  <a:pt x="801511" y="829734"/>
                  <a:pt x="802899" y="810719"/>
                  <a:pt x="812800" y="795867"/>
                </a:cubicBezTo>
                <a:cubicBezTo>
                  <a:pt x="818444" y="787400"/>
                  <a:pt x="825182" y="779568"/>
                  <a:pt x="829733" y="770467"/>
                </a:cubicBezTo>
                <a:cubicBezTo>
                  <a:pt x="851715" y="726503"/>
                  <a:pt x="822059" y="761209"/>
                  <a:pt x="855133" y="728133"/>
                </a:cubicBezTo>
                <a:cubicBezTo>
                  <a:pt x="880468" y="652131"/>
                  <a:pt x="854086" y="738610"/>
                  <a:pt x="872067" y="558800"/>
                </a:cubicBezTo>
                <a:cubicBezTo>
                  <a:pt x="875773" y="521736"/>
                  <a:pt x="891768" y="533482"/>
                  <a:pt x="914400" y="499533"/>
                </a:cubicBezTo>
                <a:cubicBezTo>
                  <a:pt x="935761" y="467491"/>
                  <a:pt x="924138" y="481328"/>
                  <a:pt x="948267" y="457200"/>
                </a:cubicBezTo>
                <a:cubicBezTo>
                  <a:pt x="953911" y="440267"/>
                  <a:pt x="967724" y="424070"/>
                  <a:pt x="965200" y="406400"/>
                </a:cubicBezTo>
                <a:cubicBezTo>
                  <a:pt x="961567" y="380967"/>
                  <a:pt x="959938" y="308689"/>
                  <a:pt x="922867" y="296333"/>
                </a:cubicBezTo>
                <a:lnTo>
                  <a:pt x="897467" y="287867"/>
                </a:lnTo>
                <a:cubicBezTo>
                  <a:pt x="891822" y="270934"/>
                  <a:pt x="893154" y="249689"/>
                  <a:pt x="880533" y="237067"/>
                </a:cubicBezTo>
                <a:cubicBezTo>
                  <a:pt x="874889" y="231422"/>
                  <a:pt x="870740" y="223703"/>
                  <a:pt x="863600" y="220133"/>
                </a:cubicBezTo>
                <a:cubicBezTo>
                  <a:pt x="847635" y="212150"/>
                  <a:pt x="829733" y="208844"/>
                  <a:pt x="812800" y="203200"/>
                </a:cubicBezTo>
                <a:cubicBezTo>
                  <a:pt x="768465" y="188422"/>
                  <a:pt x="796242" y="195996"/>
                  <a:pt x="728133" y="186267"/>
                </a:cubicBezTo>
                <a:cubicBezTo>
                  <a:pt x="719666" y="180622"/>
                  <a:pt x="712032" y="173466"/>
                  <a:pt x="702733" y="169333"/>
                </a:cubicBezTo>
                <a:cubicBezTo>
                  <a:pt x="686422" y="162084"/>
                  <a:pt x="668866" y="158044"/>
                  <a:pt x="651933" y="152400"/>
                </a:cubicBezTo>
                <a:cubicBezTo>
                  <a:pt x="610244" y="138504"/>
                  <a:pt x="635343" y="145401"/>
                  <a:pt x="575733" y="135467"/>
                </a:cubicBezTo>
                <a:cubicBezTo>
                  <a:pt x="572911" y="127000"/>
                  <a:pt x="567267" y="118992"/>
                  <a:pt x="567267" y="110067"/>
                </a:cubicBezTo>
                <a:cubicBezTo>
                  <a:pt x="567267" y="87490"/>
                  <a:pt x="589843" y="81844"/>
                  <a:pt x="567267" y="59267"/>
                </a:cubicBezTo>
                <a:cubicBezTo>
                  <a:pt x="560956" y="52956"/>
                  <a:pt x="550618" y="52550"/>
                  <a:pt x="541867" y="50800"/>
                </a:cubicBezTo>
                <a:cubicBezTo>
                  <a:pt x="485564" y="39539"/>
                  <a:pt x="436033" y="39511"/>
                  <a:pt x="406400" y="42333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408558" y="3851442"/>
            <a:ext cx="645109" cy="508891"/>
          </a:xfrm>
          <a:custGeom>
            <a:avLst/>
            <a:gdLst>
              <a:gd name="connsiteX0" fmla="*/ 1642 w 645109"/>
              <a:gd name="connsiteY0" fmla="*/ 9358 h 508891"/>
              <a:gd name="connsiteX1" fmla="*/ 43975 w 645109"/>
              <a:gd name="connsiteY1" fmla="*/ 17825 h 508891"/>
              <a:gd name="connsiteX2" fmla="*/ 77842 w 645109"/>
              <a:gd name="connsiteY2" fmla="*/ 26291 h 508891"/>
              <a:gd name="connsiteX3" fmla="*/ 154042 w 645109"/>
              <a:gd name="connsiteY3" fmla="*/ 43225 h 508891"/>
              <a:gd name="connsiteX4" fmla="*/ 179442 w 645109"/>
              <a:gd name="connsiteY4" fmla="*/ 60158 h 508891"/>
              <a:gd name="connsiteX5" fmla="*/ 230242 w 645109"/>
              <a:gd name="connsiteY5" fmla="*/ 51691 h 508891"/>
              <a:gd name="connsiteX6" fmla="*/ 255642 w 645109"/>
              <a:gd name="connsiteY6" fmla="*/ 43225 h 508891"/>
              <a:gd name="connsiteX7" fmla="*/ 306442 w 645109"/>
              <a:gd name="connsiteY7" fmla="*/ 51691 h 508891"/>
              <a:gd name="connsiteX8" fmla="*/ 331842 w 645109"/>
              <a:gd name="connsiteY8" fmla="*/ 60158 h 508891"/>
              <a:gd name="connsiteX9" fmla="*/ 340309 w 645109"/>
              <a:gd name="connsiteY9" fmla="*/ 85558 h 508891"/>
              <a:gd name="connsiteX10" fmla="*/ 357242 w 645109"/>
              <a:gd name="connsiteY10" fmla="*/ 110958 h 508891"/>
              <a:gd name="connsiteX11" fmla="*/ 382642 w 645109"/>
              <a:gd name="connsiteY11" fmla="*/ 127891 h 508891"/>
              <a:gd name="connsiteX12" fmla="*/ 416509 w 645109"/>
              <a:gd name="connsiteY12" fmla="*/ 161758 h 508891"/>
              <a:gd name="connsiteX13" fmla="*/ 408042 w 645109"/>
              <a:gd name="connsiteY13" fmla="*/ 195625 h 508891"/>
              <a:gd name="connsiteX14" fmla="*/ 416509 w 645109"/>
              <a:gd name="connsiteY14" fmla="*/ 314158 h 508891"/>
              <a:gd name="connsiteX15" fmla="*/ 433442 w 645109"/>
              <a:gd name="connsiteY15" fmla="*/ 364958 h 508891"/>
              <a:gd name="connsiteX16" fmla="*/ 450375 w 645109"/>
              <a:gd name="connsiteY16" fmla="*/ 424225 h 508891"/>
              <a:gd name="connsiteX17" fmla="*/ 509642 w 645109"/>
              <a:gd name="connsiteY17" fmla="*/ 398825 h 508891"/>
              <a:gd name="connsiteX18" fmla="*/ 560442 w 645109"/>
              <a:gd name="connsiteY18" fmla="*/ 381891 h 508891"/>
              <a:gd name="connsiteX19" fmla="*/ 585842 w 645109"/>
              <a:gd name="connsiteY19" fmla="*/ 373425 h 508891"/>
              <a:gd name="connsiteX20" fmla="*/ 602775 w 645109"/>
              <a:gd name="connsiteY20" fmla="*/ 356491 h 508891"/>
              <a:gd name="connsiteX21" fmla="*/ 645109 w 645109"/>
              <a:gd name="connsiteY21" fmla="*/ 390358 h 508891"/>
              <a:gd name="connsiteX22" fmla="*/ 628175 w 645109"/>
              <a:gd name="connsiteY22" fmla="*/ 407291 h 508891"/>
              <a:gd name="connsiteX23" fmla="*/ 577375 w 645109"/>
              <a:gd name="connsiteY23" fmla="*/ 424225 h 508891"/>
              <a:gd name="connsiteX24" fmla="*/ 543509 w 645109"/>
              <a:gd name="connsiteY24" fmla="*/ 475025 h 508891"/>
              <a:gd name="connsiteX25" fmla="*/ 535042 w 645109"/>
              <a:gd name="connsiteY25" fmla="*/ 500425 h 508891"/>
              <a:gd name="connsiteX26" fmla="*/ 509642 w 645109"/>
              <a:gd name="connsiteY26" fmla="*/ 508891 h 508891"/>
              <a:gd name="connsiteX27" fmla="*/ 467309 w 645109"/>
              <a:gd name="connsiteY27" fmla="*/ 483491 h 508891"/>
              <a:gd name="connsiteX28" fmla="*/ 441909 w 645109"/>
              <a:gd name="connsiteY28" fmla="*/ 475025 h 508891"/>
              <a:gd name="connsiteX29" fmla="*/ 357242 w 645109"/>
              <a:gd name="connsiteY29" fmla="*/ 483491 h 508891"/>
              <a:gd name="connsiteX30" fmla="*/ 331842 w 645109"/>
              <a:gd name="connsiteY30" fmla="*/ 475025 h 508891"/>
              <a:gd name="connsiteX31" fmla="*/ 289509 w 645109"/>
              <a:gd name="connsiteY31" fmla="*/ 449625 h 508891"/>
              <a:gd name="connsiteX32" fmla="*/ 272575 w 645109"/>
              <a:gd name="connsiteY32" fmla="*/ 432691 h 508891"/>
              <a:gd name="connsiteX33" fmla="*/ 221775 w 645109"/>
              <a:gd name="connsiteY33" fmla="*/ 398825 h 508891"/>
              <a:gd name="connsiteX34" fmla="*/ 204842 w 645109"/>
              <a:gd name="connsiteY34" fmla="*/ 348025 h 508891"/>
              <a:gd name="connsiteX35" fmla="*/ 187909 w 645109"/>
              <a:gd name="connsiteY35" fmla="*/ 246425 h 508891"/>
              <a:gd name="connsiteX36" fmla="*/ 170975 w 645109"/>
              <a:gd name="connsiteY36" fmla="*/ 229491 h 508891"/>
              <a:gd name="connsiteX37" fmla="*/ 154042 w 645109"/>
              <a:gd name="connsiteY37" fmla="*/ 204091 h 508891"/>
              <a:gd name="connsiteX38" fmla="*/ 145575 w 645109"/>
              <a:gd name="connsiteY38" fmla="*/ 178691 h 508891"/>
              <a:gd name="connsiteX39" fmla="*/ 128642 w 645109"/>
              <a:gd name="connsiteY39" fmla="*/ 153291 h 508891"/>
              <a:gd name="connsiteX40" fmla="*/ 120175 w 645109"/>
              <a:gd name="connsiteY40" fmla="*/ 127891 h 508891"/>
              <a:gd name="connsiteX41" fmla="*/ 94775 w 645109"/>
              <a:gd name="connsiteY41" fmla="*/ 110958 h 508891"/>
              <a:gd name="connsiteX42" fmla="*/ 35509 w 645109"/>
              <a:gd name="connsiteY42" fmla="*/ 51691 h 508891"/>
              <a:gd name="connsiteX43" fmla="*/ 52442 w 645109"/>
              <a:gd name="connsiteY43" fmla="*/ 153291 h 508891"/>
              <a:gd name="connsiteX44" fmla="*/ 60909 w 645109"/>
              <a:gd name="connsiteY44" fmla="*/ 178691 h 508891"/>
              <a:gd name="connsiteX45" fmla="*/ 77842 w 645109"/>
              <a:gd name="connsiteY45" fmla="*/ 195625 h 508891"/>
              <a:gd name="connsiteX46" fmla="*/ 60909 w 645109"/>
              <a:gd name="connsiteY46" fmla="*/ 237958 h 508891"/>
              <a:gd name="connsiteX47" fmla="*/ 35509 w 645109"/>
              <a:gd name="connsiteY47" fmla="*/ 229491 h 508891"/>
              <a:gd name="connsiteX48" fmla="*/ 18575 w 645109"/>
              <a:gd name="connsiteY48" fmla="*/ 212558 h 508891"/>
              <a:gd name="connsiteX49" fmla="*/ 1642 w 645109"/>
              <a:gd name="connsiteY49" fmla="*/ 161758 h 508891"/>
              <a:gd name="connsiteX50" fmla="*/ 1642 w 645109"/>
              <a:gd name="connsiteY50" fmla="*/ 9358 h 50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45109" h="508891">
                <a:moveTo>
                  <a:pt x="1642" y="9358"/>
                </a:moveTo>
                <a:cubicBezTo>
                  <a:pt x="8697" y="-14631"/>
                  <a:pt x="29927" y="14703"/>
                  <a:pt x="43975" y="17825"/>
                </a:cubicBezTo>
                <a:cubicBezTo>
                  <a:pt x="55334" y="20349"/>
                  <a:pt x="66432" y="24009"/>
                  <a:pt x="77842" y="26291"/>
                </a:cubicBezTo>
                <a:cubicBezTo>
                  <a:pt x="99523" y="30627"/>
                  <a:pt x="132071" y="32240"/>
                  <a:pt x="154042" y="43225"/>
                </a:cubicBezTo>
                <a:cubicBezTo>
                  <a:pt x="163143" y="47776"/>
                  <a:pt x="170975" y="54514"/>
                  <a:pt x="179442" y="60158"/>
                </a:cubicBezTo>
                <a:cubicBezTo>
                  <a:pt x="196375" y="57336"/>
                  <a:pt x="213484" y="55415"/>
                  <a:pt x="230242" y="51691"/>
                </a:cubicBezTo>
                <a:cubicBezTo>
                  <a:pt x="238954" y="49755"/>
                  <a:pt x="246717" y="43225"/>
                  <a:pt x="255642" y="43225"/>
                </a:cubicBezTo>
                <a:cubicBezTo>
                  <a:pt x="272809" y="43225"/>
                  <a:pt x="289509" y="48869"/>
                  <a:pt x="306442" y="51691"/>
                </a:cubicBezTo>
                <a:cubicBezTo>
                  <a:pt x="314909" y="54513"/>
                  <a:pt x="325531" y="53847"/>
                  <a:pt x="331842" y="60158"/>
                </a:cubicBezTo>
                <a:cubicBezTo>
                  <a:pt x="338153" y="66469"/>
                  <a:pt x="336318" y="77576"/>
                  <a:pt x="340309" y="85558"/>
                </a:cubicBezTo>
                <a:cubicBezTo>
                  <a:pt x="344860" y="94659"/>
                  <a:pt x="350047" y="103763"/>
                  <a:pt x="357242" y="110958"/>
                </a:cubicBezTo>
                <a:cubicBezTo>
                  <a:pt x="364437" y="118153"/>
                  <a:pt x="374916" y="121269"/>
                  <a:pt x="382642" y="127891"/>
                </a:cubicBezTo>
                <a:cubicBezTo>
                  <a:pt x="394764" y="138281"/>
                  <a:pt x="416509" y="161758"/>
                  <a:pt x="416509" y="161758"/>
                </a:cubicBezTo>
                <a:cubicBezTo>
                  <a:pt x="413687" y="173047"/>
                  <a:pt x="408042" y="183989"/>
                  <a:pt x="408042" y="195625"/>
                </a:cubicBezTo>
                <a:cubicBezTo>
                  <a:pt x="408042" y="235237"/>
                  <a:pt x="410633" y="274985"/>
                  <a:pt x="416509" y="314158"/>
                </a:cubicBezTo>
                <a:cubicBezTo>
                  <a:pt x="419157" y="331810"/>
                  <a:pt x="429113" y="347642"/>
                  <a:pt x="433442" y="364958"/>
                </a:cubicBezTo>
                <a:cubicBezTo>
                  <a:pt x="444074" y="407483"/>
                  <a:pt x="438229" y="387786"/>
                  <a:pt x="450375" y="424225"/>
                </a:cubicBezTo>
                <a:cubicBezTo>
                  <a:pt x="539961" y="401828"/>
                  <a:pt x="434468" y="432236"/>
                  <a:pt x="509642" y="398825"/>
                </a:cubicBezTo>
                <a:cubicBezTo>
                  <a:pt x="525953" y="391576"/>
                  <a:pt x="543509" y="387535"/>
                  <a:pt x="560442" y="381891"/>
                </a:cubicBezTo>
                <a:lnTo>
                  <a:pt x="585842" y="373425"/>
                </a:lnTo>
                <a:cubicBezTo>
                  <a:pt x="591486" y="367780"/>
                  <a:pt x="594901" y="357803"/>
                  <a:pt x="602775" y="356491"/>
                </a:cubicBezTo>
                <a:cubicBezTo>
                  <a:pt x="639704" y="350336"/>
                  <a:pt x="637254" y="366793"/>
                  <a:pt x="645109" y="390358"/>
                </a:cubicBezTo>
                <a:cubicBezTo>
                  <a:pt x="639464" y="396002"/>
                  <a:pt x="635315" y="403721"/>
                  <a:pt x="628175" y="407291"/>
                </a:cubicBezTo>
                <a:cubicBezTo>
                  <a:pt x="612210" y="415273"/>
                  <a:pt x="577375" y="424225"/>
                  <a:pt x="577375" y="424225"/>
                </a:cubicBezTo>
                <a:cubicBezTo>
                  <a:pt x="566086" y="441158"/>
                  <a:pt x="549945" y="455718"/>
                  <a:pt x="543509" y="475025"/>
                </a:cubicBezTo>
                <a:cubicBezTo>
                  <a:pt x="540687" y="483492"/>
                  <a:pt x="541353" y="494114"/>
                  <a:pt x="535042" y="500425"/>
                </a:cubicBezTo>
                <a:cubicBezTo>
                  <a:pt x="528731" y="506736"/>
                  <a:pt x="518109" y="506069"/>
                  <a:pt x="509642" y="508891"/>
                </a:cubicBezTo>
                <a:cubicBezTo>
                  <a:pt x="437689" y="484908"/>
                  <a:pt x="525418" y="518357"/>
                  <a:pt x="467309" y="483491"/>
                </a:cubicBezTo>
                <a:cubicBezTo>
                  <a:pt x="459656" y="478899"/>
                  <a:pt x="450376" y="477847"/>
                  <a:pt x="441909" y="475025"/>
                </a:cubicBezTo>
                <a:cubicBezTo>
                  <a:pt x="384597" y="494129"/>
                  <a:pt x="405474" y="497271"/>
                  <a:pt x="357242" y="483491"/>
                </a:cubicBezTo>
                <a:cubicBezTo>
                  <a:pt x="348661" y="481039"/>
                  <a:pt x="340309" y="477847"/>
                  <a:pt x="331842" y="475025"/>
                </a:cubicBezTo>
                <a:cubicBezTo>
                  <a:pt x="288939" y="432120"/>
                  <a:pt x="344462" y="482596"/>
                  <a:pt x="289509" y="449625"/>
                </a:cubicBezTo>
                <a:cubicBezTo>
                  <a:pt x="282664" y="445518"/>
                  <a:pt x="278961" y="437481"/>
                  <a:pt x="272575" y="432691"/>
                </a:cubicBezTo>
                <a:cubicBezTo>
                  <a:pt x="256294" y="420480"/>
                  <a:pt x="221775" y="398825"/>
                  <a:pt x="221775" y="398825"/>
                </a:cubicBezTo>
                <a:cubicBezTo>
                  <a:pt x="216131" y="381892"/>
                  <a:pt x="206813" y="365765"/>
                  <a:pt x="204842" y="348025"/>
                </a:cubicBezTo>
                <a:cubicBezTo>
                  <a:pt x="204006" y="340506"/>
                  <a:pt x="201447" y="268988"/>
                  <a:pt x="187909" y="246425"/>
                </a:cubicBezTo>
                <a:cubicBezTo>
                  <a:pt x="183802" y="239580"/>
                  <a:pt x="175962" y="235725"/>
                  <a:pt x="170975" y="229491"/>
                </a:cubicBezTo>
                <a:cubicBezTo>
                  <a:pt x="164618" y="221545"/>
                  <a:pt x="158593" y="213192"/>
                  <a:pt x="154042" y="204091"/>
                </a:cubicBezTo>
                <a:cubicBezTo>
                  <a:pt x="150051" y="196109"/>
                  <a:pt x="149566" y="186673"/>
                  <a:pt x="145575" y="178691"/>
                </a:cubicBezTo>
                <a:cubicBezTo>
                  <a:pt x="141024" y="169590"/>
                  <a:pt x="133193" y="162392"/>
                  <a:pt x="128642" y="153291"/>
                </a:cubicBezTo>
                <a:cubicBezTo>
                  <a:pt x="124651" y="145309"/>
                  <a:pt x="125750" y="134860"/>
                  <a:pt x="120175" y="127891"/>
                </a:cubicBezTo>
                <a:cubicBezTo>
                  <a:pt x="113818" y="119945"/>
                  <a:pt x="103242" y="116602"/>
                  <a:pt x="94775" y="110958"/>
                </a:cubicBezTo>
                <a:cubicBezTo>
                  <a:pt x="55959" y="52732"/>
                  <a:pt x="80216" y="66594"/>
                  <a:pt x="35509" y="51691"/>
                </a:cubicBezTo>
                <a:cubicBezTo>
                  <a:pt x="40289" y="85151"/>
                  <a:pt x="44187" y="120272"/>
                  <a:pt x="52442" y="153291"/>
                </a:cubicBezTo>
                <a:cubicBezTo>
                  <a:pt x="54607" y="161949"/>
                  <a:pt x="56317" y="171038"/>
                  <a:pt x="60909" y="178691"/>
                </a:cubicBezTo>
                <a:cubicBezTo>
                  <a:pt x="65016" y="185536"/>
                  <a:pt x="72198" y="189980"/>
                  <a:pt x="77842" y="195625"/>
                </a:cubicBezTo>
                <a:cubicBezTo>
                  <a:pt x="97422" y="254365"/>
                  <a:pt x="112765" y="252775"/>
                  <a:pt x="60909" y="237958"/>
                </a:cubicBezTo>
                <a:cubicBezTo>
                  <a:pt x="52328" y="235506"/>
                  <a:pt x="43976" y="232313"/>
                  <a:pt x="35509" y="229491"/>
                </a:cubicBezTo>
                <a:cubicBezTo>
                  <a:pt x="29864" y="223847"/>
                  <a:pt x="22145" y="219698"/>
                  <a:pt x="18575" y="212558"/>
                </a:cubicBezTo>
                <a:cubicBezTo>
                  <a:pt x="10592" y="196593"/>
                  <a:pt x="1642" y="161758"/>
                  <a:pt x="1642" y="161758"/>
                </a:cubicBezTo>
                <a:cubicBezTo>
                  <a:pt x="13260" y="68821"/>
                  <a:pt x="-5413" y="33347"/>
                  <a:pt x="1642" y="935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332188" y="3349375"/>
            <a:ext cx="1428208" cy="678095"/>
          </a:xfrm>
          <a:custGeom>
            <a:avLst/>
            <a:gdLst>
              <a:gd name="connsiteX0" fmla="*/ 123390 w 1428208"/>
              <a:gd name="connsiteY0" fmla="*/ 41097 h 678095"/>
              <a:gd name="connsiteX1" fmla="*/ 92567 w 1428208"/>
              <a:gd name="connsiteY1" fmla="*/ 102742 h 678095"/>
              <a:gd name="connsiteX2" fmla="*/ 82293 w 1428208"/>
              <a:gd name="connsiteY2" fmla="*/ 133564 h 678095"/>
              <a:gd name="connsiteX3" fmla="*/ 51470 w 1428208"/>
              <a:gd name="connsiteY3" fmla="*/ 164387 h 678095"/>
              <a:gd name="connsiteX4" fmla="*/ 10374 w 1428208"/>
              <a:gd name="connsiteY4" fmla="*/ 226032 h 678095"/>
              <a:gd name="connsiteX5" fmla="*/ 10374 w 1428208"/>
              <a:gd name="connsiteY5" fmla="*/ 308225 h 678095"/>
              <a:gd name="connsiteX6" fmla="*/ 20648 w 1428208"/>
              <a:gd name="connsiteY6" fmla="*/ 390418 h 678095"/>
              <a:gd name="connsiteX7" fmla="*/ 41196 w 1428208"/>
              <a:gd name="connsiteY7" fmla="*/ 410967 h 678095"/>
              <a:gd name="connsiteX8" fmla="*/ 113115 w 1428208"/>
              <a:gd name="connsiteY8" fmla="*/ 493160 h 678095"/>
              <a:gd name="connsiteX9" fmla="*/ 185034 w 1428208"/>
              <a:gd name="connsiteY9" fmla="*/ 503434 h 678095"/>
              <a:gd name="connsiteX10" fmla="*/ 226131 w 1428208"/>
              <a:gd name="connsiteY10" fmla="*/ 523982 h 678095"/>
              <a:gd name="connsiteX11" fmla="*/ 256954 w 1428208"/>
              <a:gd name="connsiteY11" fmla="*/ 534256 h 678095"/>
              <a:gd name="connsiteX12" fmla="*/ 328873 w 1428208"/>
              <a:gd name="connsiteY12" fmla="*/ 554805 h 678095"/>
              <a:gd name="connsiteX13" fmla="*/ 380243 w 1428208"/>
              <a:gd name="connsiteY13" fmla="*/ 585627 h 678095"/>
              <a:gd name="connsiteX14" fmla="*/ 411066 w 1428208"/>
              <a:gd name="connsiteY14" fmla="*/ 595901 h 678095"/>
              <a:gd name="connsiteX15" fmla="*/ 472711 w 1428208"/>
              <a:gd name="connsiteY15" fmla="*/ 657546 h 678095"/>
              <a:gd name="connsiteX16" fmla="*/ 503533 w 1428208"/>
              <a:gd name="connsiteY16" fmla="*/ 678095 h 678095"/>
              <a:gd name="connsiteX17" fmla="*/ 534356 w 1428208"/>
              <a:gd name="connsiteY17" fmla="*/ 667821 h 678095"/>
              <a:gd name="connsiteX18" fmla="*/ 565178 w 1428208"/>
              <a:gd name="connsiteY18" fmla="*/ 647272 h 678095"/>
              <a:gd name="connsiteX19" fmla="*/ 606275 w 1428208"/>
              <a:gd name="connsiteY19" fmla="*/ 636998 h 678095"/>
              <a:gd name="connsiteX20" fmla="*/ 637097 w 1428208"/>
              <a:gd name="connsiteY20" fmla="*/ 616450 h 678095"/>
              <a:gd name="connsiteX21" fmla="*/ 657646 w 1428208"/>
              <a:gd name="connsiteY21" fmla="*/ 595901 h 678095"/>
              <a:gd name="connsiteX22" fmla="*/ 791210 w 1428208"/>
              <a:gd name="connsiteY22" fmla="*/ 585627 h 678095"/>
              <a:gd name="connsiteX23" fmla="*/ 842581 w 1428208"/>
              <a:gd name="connsiteY23" fmla="*/ 616450 h 678095"/>
              <a:gd name="connsiteX24" fmla="*/ 935048 w 1428208"/>
              <a:gd name="connsiteY24" fmla="*/ 678095 h 678095"/>
              <a:gd name="connsiteX25" fmla="*/ 955596 w 1428208"/>
              <a:gd name="connsiteY25" fmla="*/ 647272 h 678095"/>
              <a:gd name="connsiteX26" fmla="*/ 976145 w 1428208"/>
              <a:gd name="connsiteY26" fmla="*/ 565079 h 678095"/>
              <a:gd name="connsiteX27" fmla="*/ 1017241 w 1428208"/>
              <a:gd name="connsiteY27" fmla="*/ 503434 h 678095"/>
              <a:gd name="connsiteX28" fmla="*/ 1037790 w 1428208"/>
              <a:gd name="connsiteY28" fmla="*/ 472612 h 678095"/>
              <a:gd name="connsiteX29" fmla="*/ 1109709 w 1428208"/>
              <a:gd name="connsiteY29" fmla="*/ 380144 h 678095"/>
              <a:gd name="connsiteX30" fmla="*/ 1150805 w 1428208"/>
              <a:gd name="connsiteY30" fmla="*/ 339047 h 678095"/>
              <a:gd name="connsiteX31" fmla="*/ 1202176 w 1428208"/>
              <a:gd name="connsiteY31" fmla="*/ 277403 h 678095"/>
              <a:gd name="connsiteX32" fmla="*/ 1243273 w 1428208"/>
              <a:gd name="connsiteY32" fmla="*/ 215758 h 678095"/>
              <a:gd name="connsiteX33" fmla="*/ 1356288 w 1428208"/>
              <a:gd name="connsiteY33" fmla="*/ 195209 h 678095"/>
              <a:gd name="connsiteX34" fmla="*/ 1407659 w 1428208"/>
              <a:gd name="connsiteY34" fmla="*/ 154113 h 678095"/>
              <a:gd name="connsiteX35" fmla="*/ 1428208 w 1428208"/>
              <a:gd name="connsiteY35" fmla="*/ 71919 h 678095"/>
              <a:gd name="connsiteX36" fmla="*/ 1294643 w 1428208"/>
              <a:gd name="connsiteY36" fmla="*/ 82194 h 678095"/>
              <a:gd name="connsiteX37" fmla="*/ 1253547 w 1428208"/>
              <a:gd name="connsiteY37" fmla="*/ 123290 h 678095"/>
              <a:gd name="connsiteX38" fmla="*/ 1191902 w 1428208"/>
              <a:gd name="connsiteY38" fmla="*/ 143838 h 678095"/>
              <a:gd name="connsiteX39" fmla="*/ 1161079 w 1428208"/>
              <a:gd name="connsiteY39" fmla="*/ 154113 h 678095"/>
              <a:gd name="connsiteX40" fmla="*/ 1078886 w 1428208"/>
              <a:gd name="connsiteY40" fmla="*/ 143838 h 678095"/>
              <a:gd name="connsiteX41" fmla="*/ 1027515 w 1428208"/>
              <a:gd name="connsiteY41" fmla="*/ 102742 h 678095"/>
              <a:gd name="connsiteX42" fmla="*/ 935048 w 1428208"/>
              <a:gd name="connsiteY42" fmla="*/ 51371 h 678095"/>
              <a:gd name="connsiteX43" fmla="*/ 822032 w 1428208"/>
              <a:gd name="connsiteY43" fmla="*/ 20549 h 678095"/>
              <a:gd name="connsiteX44" fmla="*/ 585727 w 1428208"/>
              <a:gd name="connsiteY44" fmla="*/ 0 h 678095"/>
              <a:gd name="connsiteX45" fmla="*/ 123390 w 1428208"/>
              <a:gd name="connsiteY45" fmla="*/ 10274 h 678095"/>
              <a:gd name="connsiteX46" fmla="*/ 113115 w 1428208"/>
              <a:gd name="connsiteY46" fmla="*/ 41097 h 678095"/>
              <a:gd name="connsiteX47" fmla="*/ 123390 w 1428208"/>
              <a:gd name="connsiteY47" fmla="*/ 41097 h 67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28208" h="678095">
                <a:moveTo>
                  <a:pt x="123390" y="41097"/>
                </a:moveTo>
                <a:cubicBezTo>
                  <a:pt x="119965" y="51371"/>
                  <a:pt x="101898" y="81748"/>
                  <a:pt x="92567" y="102742"/>
                </a:cubicBezTo>
                <a:cubicBezTo>
                  <a:pt x="88169" y="112638"/>
                  <a:pt x="88300" y="124553"/>
                  <a:pt x="82293" y="133564"/>
                </a:cubicBezTo>
                <a:cubicBezTo>
                  <a:pt x="74233" y="145654"/>
                  <a:pt x="60391" y="152918"/>
                  <a:pt x="51470" y="164387"/>
                </a:cubicBezTo>
                <a:cubicBezTo>
                  <a:pt x="36308" y="183881"/>
                  <a:pt x="10374" y="226032"/>
                  <a:pt x="10374" y="226032"/>
                </a:cubicBezTo>
                <a:cubicBezTo>
                  <a:pt x="-6064" y="291785"/>
                  <a:pt x="-585" y="242471"/>
                  <a:pt x="10374" y="308225"/>
                </a:cubicBezTo>
                <a:cubicBezTo>
                  <a:pt x="14913" y="335460"/>
                  <a:pt x="12714" y="363972"/>
                  <a:pt x="20648" y="390418"/>
                </a:cubicBezTo>
                <a:cubicBezTo>
                  <a:pt x="23431" y="399696"/>
                  <a:pt x="35384" y="403218"/>
                  <a:pt x="41196" y="410967"/>
                </a:cubicBezTo>
                <a:cubicBezTo>
                  <a:pt x="60418" y="436596"/>
                  <a:pt x="76107" y="482058"/>
                  <a:pt x="113115" y="493160"/>
                </a:cubicBezTo>
                <a:cubicBezTo>
                  <a:pt x="136310" y="500118"/>
                  <a:pt x="161061" y="500009"/>
                  <a:pt x="185034" y="503434"/>
                </a:cubicBezTo>
                <a:cubicBezTo>
                  <a:pt x="198733" y="510283"/>
                  <a:pt x="212053" y="517949"/>
                  <a:pt x="226131" y="523982"/>
                </a:cubicBezTo>
                <a:cubicBezTo>
                  <a:pt x="236085" y="528248"/>
                  <a:pt x="246581" y="531144"/>
                  <a:pt x="256954" y="534256"/>
                </a:cubicBezTo>
                <a:cubicBezTo>
                  <a:pt x="280835" y="541420"/>
                  <a:pt x="304900" y="547955"/>
                  <a:pt x="328873" y="554805"/>
                </a:cubicBezTo>
                <a:cubicBezTo>
                  <a:pt x="345996" y="565079"/>
                  <a:pt x="362382" y="576697"/>
                  <a:pt x="380243" y="585627"/>
                </a:cubicBezTo>
                <a:cubicBezTo>
                  <a:pt x="389930" y="590470"/>
                  <a:pt x="402517" y="589252"/>
                  <a:pt x="411066" y="595901"/>
                </a:cubicBezTo>
                <a:cubicBezTo>
                  <a:pt x="434004" y="613742"/>
                  <a:pt x="448532" y="641426"/>
                  <a:pt x="472711" y="657546"/>
                </a:cubicBezTo>
                <a:lnTo>
                  <a:pt x="503533" y="678095"/>
                </a:lnTo>
                <a:cubicBezTo>
                  <a:pt x="513807" y="674670"/>
                  <a:pt x="524669" y="672664"/>
                  <a:pt x="534356" y="667821"/>
                </a:cubicBezTo>
                <a:cubicBezTo>
                  <a:pt x="545400" y="662299"/>
                  <a:pt x="553828" y="652136"/>
                  <a:pt x="565178" y="647272"/>
                </a:cubicBezTo>
                <a:cubicBezTo>
                  <a:pt x="578157" y="641710"/>
                  <a:pt x="592576" y="640423"/>
                  <a:pt x="606275" y="636998"/>
                </a:cubicBezTo>
                <a:cubicBezTo>
                  <a:pt x="616549" y="630149"/>
                  <a:pt x="627455" y="624164"/>
                  <a:pt x="637097" y="616450"/>
                </a:cubicBezTo>
                <a:cubicBezTo>
                  <a:pt x="644661" y="610399"/>
                  <a:pt x="648147" y="597801"/>
                  <a:pt x="657646" y="595901"/>
                </a:cubicBezTo>
                <a:cubicBezTo>
                  <a:pt x="701432" y="587144"/>
                  <a:pt x="746689" y="589052"/>
                  <a:pt x="791210" y="585627"/>
                </a:cubicBezTo>
                <a:cubicBezTo>
                  <a:pt x="808334" y="595901"/>
                  <a:pt x="826988" y="603975"/>
                  <a:pt x="842581" y="616450"/>
                </a:cubicBezTo>
                <a:cubicBezTo>
                  <a:pt x="926247" y="683383"/>
                  <a:pt x="857448" y="658696"/>
                  <a:pt x="935048" y="678095"/>
                </a:cubicBezTo>
                <a:cubicBezTo>
                  <a:pt x="941897" y="667821"/>
                  <a:pt x="951260" y="658834"/>
                  <a:pt x="955596" y="647272"/>
                </a:cubicBezTo>
                <a:cubicBezTo>
                  <a:pt x="966111" y="619232"/>
                  <a:pt x="961515" y="591413"/>
                  <a:pt x="976145" y="565079"/>
                </a:cubicBezTo>
                <a:cubicBezTo>
                  <a:pt x="988138" y="543491"/>
                  <a:pt x="1003542" y="523982"/>
                  <a:pt x="1017241" y="503434"/>
                </a:cubicBezTo>
                <a:lnTo>
                  <a:pt x="1037790" y="472612"/>
                </a:lnTo>
                <a:cubicBezTo>
                  <a:pt x="1057253" y="414220"/>
                  <a:pt x="1040406" y="449448"/>
                  <a:pt x="1109709" y="380144"/>
                </a:cubicBezTo>
                <a:lnTo>
                  <a:pt x="1150805" y="339047"/>
                </a:lnTo>
                <a:cubicBezTo>
                  <a:pt x="1174254" y="315598"/>
                  <a:pt x="1181820" y="309973"/>
                  <a:pt x="1202176" y="277403"/>
                </a:cubicBezTo>
                <a:cubicBezTo>
                  <a:pt x="1217166" y="253419"/>
                  <a:pt x="1218149" y="230833"/>
                  <a:pt x="1243273" y="215758"/>
                </a:cubicBezTo>
                <a:cubicBezTo>
                  <a:pt x="1268283" y="200752"/>
                  <a:pt x="1344947" y="196627"/>
                  <a:pt x="1356288" y="195209"/>
                </a:cubicBezTo>
                <a:cubicBezTo>
                  <a:pt x="1386778" y="185046"/>
                  <a:pt x="1394839" y="189368"/>
                  <a:pt x="1407659" y="154113"/>
                </a:cubicBezTo>
                <a:cubicBezTo>
                  <a:pt x="1417310" y="127572"/>
                  <a:pt x="1428208" y="71919"/>
                  <a:pt x="1428208" y="71919"/>
                </a:cubicBezTo>
                <a:cubicBezTo>
                  <a:pt x="1371036" y="60485"/>
                  <a:pt x="1358374" y="50329"/>
                  <a:pt x="1294643" y="82194"/>
                </a:cubicBezTo>
                <a:cubicBezTo>
                  <a:pt x="1277315" y="90858"/>
                  <a:pt x="1270159" y="113323"/>
                  <a:pt x="1253547" y="123290"/>
                </a:cubicBezTo>
                <a:cubicBezTo>
                  <a:pt x="1234974" y="134434"/>
                  <a:pt x="1212450" y="136989"/>
                  <a:pt x="1191902" y="143838"/>
                </a:cubicBezTo>
                <a:lnTo>
                  <a:pt x="1161079" y="154113"/>
                </a:lnTo>
                <a:cubicBezTo>
                  <a:pt x="1133681" y="150688"/>
                  <a:pt x="1105524" y="151103"/>
                  <a:pt x="1078886" y="143838"/>
                </a:cubicBezTo>
                <a:cubicBezTo>
                  <a:pt x="1050546" y="136109"/>
                  <a:pt x="1048526" y="117750"/>
                  <a:pt x="1027515" y="102742"/>
                </a:cubicBezTo>
                <a:cubicBezTo>
                  <a:pt x="1008025" y="88820"/>
                  <a:pt x="959482" y="61843"/>
                  <a:pt x="935048" y="51371"/>
                </a:cubicBezTo>
                <a:cubicBezTo>
                  <a:pt x="908162" y="39849"/>
                  <a:pt x="834602" y="23692"/>
                  <a:pt x="822032" y="20549"/>
                </a:cubicBezTo>
                <a:cubicBezTo>
                  <a:pt x="717712" y="-5532"/>
                  <a:pt x="795081" y="11018"/>
                  <a:pt x="585727" y="0"/>
                </a:cubicBezTo>
                <a:cubicBezTo>
                  <a:pt x="431615" y="3425"/>
                  <a:pt x="276961" y="-3080"/>
                  <a:pt x="123390" y="10274"/>
                </a:cubicBezTo>
                <a:cubicBezTo>
                  <a:pt x="112601" y="11212"/>
                  <a:pt x="117958" y="31410"/>
                  <a:pt x="113115" y="41097"/>
                </a:cubicBezTo>
                <a:cubicBezTo>
                  <a:pt x="110949" y="45429"/>
                  <a:pt x="126815" y="30823"/>
                  <a:pt x="123390" y="4109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890499" y="2763748"/>
            <a:ext cx="760423" cy="390418"/>
          </a:xfrm>
          <a:custGeom>
            <a:avLst/>
            <a:gdLst>
              <a:gd name="connsiteX0" fmla="*/ 760288 w 760423"/>
              <a:gd name="connsiteY0" fmla="*/ 20549 h 390418"/>
              <a:gd name="connsiteX1" fmla="*/ 636998 w 760423"/>
              <a:gd name="connsiteY1" fmla="*/ 92468 h 390418"/>
              <a:gd name="connsiteX2" fmla="*/ 606175 w 760423"/>
              <a:gd name="connsiteY2" fmla="*/ 133564 h 390418"/>
              <a:gd name="connsiteX3" fmla="*/ 544530 w 760423"/>
              <a:gd name="connsiteY3" fmla="*/ 184935 h 390418"/>
              <a:gd name="connsiteX4" fmla="*/ 513708 w 760423"/>
              <a:gd name="connsiteY4" fmla="*/ 226032 h 390418"/>
              <a:gd name="connsiteX5" fmla="*/ 493159 w 760423"/>
              <a:gd name="connsiteY5" fmla="*/ 246580 h 390418"/>
              <a:gd name="connsiteX6" fmla="*/ 462337 w 760423"/>
              <a:gd name="connsiteY6" fmla="*/ 256854 h 390418"/>
              <a:gd name="connsiteX7" fmla="*/ 287676 w 760423"/>
              <a:gd name="connsiteY7" fmla="*/ 267128 h 390418"/>
              <a:gd name="connsiteX8" fmla="*/ 205483 w 760423"/>
              <a:gd name="connsiteY8" fmla="*/ 297951 h 390418"/>
              <a:gd name="connsiteX9" fmla="*/ 113016 w 760423"/>
              <a:gd name="connsiteY9" fmla="*/ 328773 h 390418"/>
              <a:gd name="connsiteX10" fmla="*/ 92467 w 760423"/>
              <a:gd name="connsiteY10" fmla="*/ 359596 h 390418"/>
              <a:gd name="connsiteX11" fmla="*/ 30822 w 760423"/>
              <a:gd name="connsiteY11" fmla="*/ 390418 h 390418"/>
              <a:gd name="connsiteX12" fmla="*/ 0 w 760423"/>
              <a:gd name="connsiteY12" fmla="*/ 369870 h 390418"/>
              <a:gd name="connsiteX13" fmla="*/ 51371 w 760423"/>
              <a:gd name="connsiteY13" fmla="*/ 236306 h 390418"/>
              <a:gd name="connsiteX14" fmla="*/ 92467 w 760423"/>
              <a:gd name="connsiteY14" fmla="*/ 215758 h 390418"/>
              <a:gd name="connsiteX15" fmla="*/ 154112 w 760423"/>
              <a:gd name="connsiteY15" fmla="*/ 174661 h 390418"/>
              <a:gd name="connsiteX16" fmla="*/ 174661 w 760423"/>
              <a:gd name="connsiteY16" fmla="*/ 102742 h 390418"/>
              <a:gd name="connsiteX17" fmla="*/ 236305 w 760423"/>
              <a:gd name="connsiteY17" fmla="*/ 82194 h 390418"/>
              <a:gd name="connsiteX18" fmla="*/ 267128 w 760423"/>
              <a:gd name="connsiteY18" fmla="*/ 71919 h 390418"/>
              <a:gd name="connsiteX19" fmla="*/ 297950 w 760423"/>
              <a:gd name="connsiteY19" fmla="*/ 51371 h 390418"/>
              <a:gd name="connsiteX20" fmla="*/ 369870 w 760423"/>
              <a:gd name="connsiteY20" fmla="*/ 20549 h 390418"/>
              <a:gd name="connsiteX21" fmla="*/ 452063 w 760423"/>
              <a:gd name="connsiteY21" fmla="*/ 0 h 390418"/>
              <a:gd name="connsiteX22" fmla="*/ 626723 w 760423"/>
              <a:gd name="connsiteY22" fmla="*/ 10274 h 390418"/>
              <a:gd name="connsiteX23" fmla="*/ 657546 w 760423"/>
              <a:gd name="connsiteY23" fmla="*/ 20549 h 390418"/>
              <a:gd name="connsiteX24" fmla="*/ 760288 w 760423"/>
              <a:gd name="connsiteY24" fmla="*/ 20549 h 39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0423" h="390418">
                <a:moveTo>
                  <a:pt x="760288" y="20549"/>
                </a:moveTo>
                <a:cubicBezTo>
                  <a:pt x="756863" y="32536"/>
                  <a:pt x="669803" y="59663"/>
                  <a:pt x="636998" y="92468"/>
                </a:cubicBezTo>
                <a:cubicBezTo>
                  <a:pt x="624890" y="104576"/>
                  <a:pt x="617319" y="120563"/>
                  <a:pt x="606175" y="133564"/>
                </a:cubicBezTo>
                <a:cubicBezTo>
                  <a:pt x="579803" y="164331"/>
                  <a:pt x="576241" y="163795"/>
                  <a:pt x="544530" y="184935"/>
                </a:cubicBezTo>
                <a:cubicBezTo>
                  <a:pt x="534256" y="198634"/>
                  <a:pt x="524670" y="212877"/>
                  <a:pt x="513708" y="226032"/>
                </a:cubicBezTo>
                <a:cubicBezTo>
                  <a:pt x="507507" y="233473"/>
                  <a:pt x="501465" y="241596"/>
                  <a:pt x="493159" y="246580"/>
                </a:cubicBezTo>
                <a:cubicBezTo>
                  <a:pt x="483873" y="252152"/>
                  <a:pt x="473113" y="255776"/>
                  <a:pt x="462337" y="256854"/>
                </a:cubicBezTo>
                <a:cubicBezTo>
                  <a:pt x="404305" y="262657"/>
                  <a:pt x="345896" y="263703"/>
                  <a:pt x="287676" y="267128"/>
                </a:cubicBezTo>
                <a:cubicBezTo>
                  <a:pt x="260278" y="277402"/>
                  <a:pt x="233450" y="289346"/>
                  <a:pt x="205483" y="297951"/>
                </a:cubicBezTo>
                <a:cubicBezTo>
                  <a:pt x="101913" y="329819"/>
                  <a:pt x="202340" y="284111"/>
                  <a:pt x="113016" y="328773"/>
                </a:cubicBezTo>
                <a:cubicBezTo>
                  <a:pt x="106166" y="339047"/>
                  <a:pt x="101199" y="350864"/>
                  <a:pt x="92467" y="359596"/>
                </a:cubicBezTo>
                <a:cubicBezTo>
                  <a:pt x="72550" y="379513"/>
                  <a:pt x="55891" y="382062"/>
                  <a:pt x="30822" y="390418"/>
                </a:cubicBezTo>
                <a:cubicBezTo>
                  <a:pt x="20548" y="383569"/>
                  <a:pt x="0" y="382218"/>
                  <a:pt x="0" y="369870"/>
                </a:cubicBezTo>
                <a:cubicBezTo>
                  <a:pt x="0" y="334462"/>
                  <a:pt x="11489" y="262894"/>
                  <a:pt x="51371" y="236306"/>
                </a:cubicBezTo>
                <a:cubicBezTo>
                  <a:pt x="64114" y="227811"/>
                  <a:pt x="79334" y="223638"/>
                  <a:pt x="92467" y="215758"/>
                </a:cubicBezTo>
                <a:cubicBezTo>
                  <a:pt x="113644" y="203052"/>
                  <a:pt x="154112" y="174661"/>
                  <a:pt x="154112" y="174661"/>
                </a:cubicBezTo>
                <a:cubicBezTo>
                  <a:pt x="142714" y="140468"/>
                  <a:pt x="130555" y="132146"/>
                  <a:pt x="174661" y="102742"/>
                </a:cubicBezTo>
                <a:cubicBezTo>
                  <a:pt x="192683" y="90727"/>
                  <a:pt x="215757" y="89043"/>
                  <a:pt x="236305" y="82194"/>
                </a:cubicBezTo>
                <a:cubicBezTo>
                  <a:pt x="246579" y="78769"/>
                  <a:pt x="258117" y="77926"/>
                  <a:pt x="267128" y="71919"/>
                </a:cubicBezTo>
                <a:cubicBezTo>
                  <a:pt x="277402" y="65070"/>
                  <a:pt x="287229" y="57497"/>
                  <a:pt x="297950" y="51371"/>
                </a:cubicBezTo>
                <a:cubicBezTo>
                  <a:pt x="323578" y="36727"/>
                  <a:pt x="342305" y="28067"/>
                  <a:pt x="369870" y="20549"/>
                </a:cubicBezTo>
                <a:cubicBezTo>
                  <a:pt x="397116" y="13118"/>
                  <a:pt x="452063" y="0"/>
                  <a:pt x="452063" y="0"/>
                </a:cubicBezTo>
                <a:cubicBezTo>
                  <a:pt x="510283" y="3425"/>
                  <a:pt x="568692" y="4471"/>
                  <a:pt x="626723" y="10274"/>
                </a:cubicBezTo>
                <a:cubicBezTo>
                  <a:pt x="637499" y="11352"/>
                  <a:pt x="647039" y="17922"/>
                  <a:pt x="657546" y="20549"/>
                </a:cubicBezTo>
                <a:cubicBezTo>
                  <a:pt x="701327" y="31495"/>
                  <a:pt x="763713" y="8562"/>
                  <a:pt x="760288" y="20549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8416636" y="3101042"/>
            <a:ext cx="86047" cy="99358"/>
          </a:xfrm>
          <a:custGeom>
            <a:avLst/>
            <a:gdLst>
              <a:gd name="connsiteX0" fmla="*/ 72737 w 86047"/>
              <a:gd name="connsiteY0" fmla="*/ 5840 h 99358"/>
              <a:gd name="connsiteX1" fmla="*/ 10391 w 86047"/>
              <a:gd name="connsiteY1" fmla="*/ 16231 h 99358"/>
              <a:gd name="connsiteX2" fmla="*/ 0 w 86047"/>
              <a:gd name="connsiteY2" fmla="*/ 47403 h 99358"/>
              <a:gd name="connsiteX3" fmla="*/ 41564 w 86047"/>
              <a:gd name="connsiteY3" fmla="*/ 99358 h 99358"/>
              <a:gd name="connsiteX4" fmla="*/ 72737 w 86047"/>
              <a:gd name="connsiteY4" fmla="*/ 5840 h 9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7" h="99358">
                <a:moveTo>
                  <a:pt x="72737" y="5840"/>
                </a:moveTo>
                <a:cubicBezTo>
                  <a:pt x="67542" y="-8014"/>
                  <a:pt x="28684" y="5778"/>
                  <a:pt x="10391" y="16231"/>
                </a:cubicBezTo>
                <a:cubicBezTo>
                  <a:pt x="881" y="21665"/>
                  <a:pt x="0" y="36450"/>
                  <a:pt x="0" y="47403"/>
                </a:cubicBezTo>
                <a:cubicBezTo>
                  <a:pt x="0" y="80863"/>
                  <a:pt x="17628" y="83401"/>
                  <a:pt x="41564" y="99358"/>
                </a:cubicBezTo>
                <a:cubicBezTo>
                  <a:pt x="113370" y="81407"/>
                  <a:pt x="77932" y="19694"/>
                  <a:pt x="72737" y="584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8760405" y="3576356"/>
            <a:ext cx="119276" cy="150300"/>
          </a:xfrm>
          <a:custGeom>
            <a:avLst/>
            <a:gdLst>
              <a:gd name="connsiteX0" fmla="*/ 102608 w 119276"/>
              <a:gd name="connsiteY0" fmla="*/ 14569 h 150300"/>
              <a:gd name="connsiteX1" fmla="*/ 88320 w 119276"/>
              <a:gd name="connsiteY1" fmla="*/ 5044 h 150300"/>
              <a:gd name="connsiteX2" fmla="*/ 35933 w 119276"/>
              <a:gd name="connsiteY2" fmla="*/ 2663 h 150300"/>
              <a:gd name="connsiteX3" fmla="*/ 28789 w 119276"/>
              <a:gd name="connsiteY3" fmla="*/ 5044 h 150300"/>
              <a:gd name="connsiteX4" fmla="*/ 4976 w 119276"/>
              <a:gd name="connsiteY4" fmla="*/ 14569 h 150300"/>
              <a:gd name="connsiteX5" fmla="*/ 4976 w 119276"/>
              <a:gd name="connsiteY5" fmla="*/ 83625 h 150300"/>
              <a:gd name="connsiteX6" fmla="*/ 12120 w 119276"/>
              <a:gd name="connsiteY6" fmla="*/ 88388 h 150300"/>
              <a:gd name="connsiteX7" fmla="*/ 16883 w 119276"/>
              <a:gd name="connsiteY7" fmla="*/ 95532 h 150300"/>
              <a:gd name="connsiteX8" fmla="*/ 33551 w 119276"/>
              <a:gd name="connsiteY8" fmla="*/ 105057 h 150300"/>
              <a:gd name="connsiteX9" fmla="*/ 47839 w 119276"/>
              <a:gd name="connsiteY9" fmla="*/ 124107 h 150300"/>
              <a:gd name="connsiteX10" fmla="*/ 50220 w 119276"/>
              <a:gd name="connsiteY10" fmla="*/ 131250 h 150300"/>
              <a:gd name="connsiteX11" fmla="*/ 64508 w 119276"/>
              <a:gd name="connsiteY11" fmla="*/ 147919 h 150300"/>
              <a:gd name="connsiteX12" fmla="*/ 71651 w 119276"/>
              <a:gd name="connsiteY12" fmla="*/ 150300 h 150300"/>
              <a:gd name="connsiteX13" fmla="*/ 93083 w 119276"/>
              <a:gd name="connsiteY13" fmla="*/ 133632 h 150300"/>
              <a:gd name="connsiteX14" fmla="*/ 104989 w 119276"/>
              <a:gd name="connsiteY14" fmla="*/ 116963 h 150300"/>
              <a:gd name="connsiteX15" fmla="*/ 107370 w 119276"/>
              <a:gd name="connsiteY15" fmla="*/ 107438 h 150300"/>
              <a:gd name="connsiteX16" fmla="*/ 95464 w 119276"/>
              <a:gd name="connsiteY16" fmla="*/ 76482 h 150300"/>
              <a:gd name="connsiteX17" fmla="*/ 85939 w 119276"/>
              <a:gd name="connsiteY17" fmla="*/ 66957 h 150300"/>
              <a:gd name="connsiteX18" fmla="*/ 83558 w 119276"/>
              <a:gd name="connsiteY18" fmla="*/ 59813 h 150300"/>
              <a:gd name="connsiteX19" fmla="*/ 88320 w 119276"/>
              <a:gd name="connsiteY19" fmla="*/ 47907 h 150300"/>
              <a:gd name="connsiteX20" fmla="*/ 97845 w 119276"/>
              <a:gd name="connsiteY20" fmla="*/ 43144 h 150300"/>
              <a:gd name="connsiteX21" fmla="*/ 107370 w 119276"/>
              <a:gd name="connsiteY21" fmla="*/ 36000 h 150300"/>
              <a:gd name="connsiteX22" fmla="*/ 112133 w 119276"/>
              <a:gd name="connsiteY22" fmla="*/ 28857 h 150300"/>
              <a:gd name="connsiteX23" fmla="*/ 119276 w 119276"/>
              <a:gd name="connsiteY23" fmla="*/ 16950 h 150300"/>
              <a:gd name="connsiteX24" fmla="*/ 116895 w 119276"/>
              <a:gd name="connsiteY24" fmla="*/ 9807 h 150300"/>
              <a:gd name="connsiteX25" fmla="*/ 100226 w 119276"/>
              <a:gd name="connsiteY25" fmla="*/ 282 h 150300"/>
              <a:gd name="connsiteX26" fmla="*/ 102608 w 119276"/>
              <a:gd name="connsiteY26" fmla="*/ 14569 h 15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9276" h="150300">
                <a:moveTo>
                  <a:pt x="102608" y="14569"/>
                </a:moveTo>
                <a:cubicBezTo>
                  <a:pt x="97845" y="11394"/>
                  <a:pt x="93517" y="7443"/>
                  <a:pt x="88320" y="5044"/>
                </a:cubicBezTo>
                <a:cubicBezTo>
                  <a:pt x="69546" y="-3620"/>
                  <a:pt x="58071" y="1187"/>
                  <a:pt x="35933" y="2663"/>
                </a:cubicBezTo>
                <a:cubicBezTo>
                  <a:pt x="33552" y="3457"/>
                  <a:pt x="31120" y="4112"/>
                  <a:pt x="28789" y="5044"/>
                </a:cubicBezTo>
                <a:cubicBezTo>
                  <a:pt x="1680" y="15887"/>
                  <a:pt x="21232" y="9151"/>
                  <a:pt x="4976" y="14569"/>
                </a:cubicBezTo>
                <a:cubicBezTo>
                  <a:pt x="-1518" y="40549"/>
                  <a:pt x="-1800" y="37884"/>
                  <a:pt x="4976" y="83625"/>
                </a:cubicBezTo>
                <a:cubicBezTo>
                  <a:pt x="5395" y="86456"/>
                  <a:pt x="9739" y="86800"/>
                  <a:pt x="12120" y="88388"/>
                </a:cubicBezTo>
                <a:cubicBezTo>
                  <a:pt x="13708" y="90769"/>
                  <a:pt x="14684" y="93700"/>
                  <a:pt x="16883" y="95532"/>
                </a:cubicBezTo>
                <a:cubicBezTo>
                  <a:pt x="23439" y="100995"/>
                  <a:pt x="27912" y="98791"/>
                  <a:pt x="33551" y="105057"/>
                </a:cubicBezTo>
                <a:cubicBezTo>
                  <a:pt x="38861" y="110957"/>
                  <a:pt x="47839" y="124107"/>
                  <a:pt x="47839" y="124107"/>
                </a:cubicBezTo>
                <a:cubicBezTo>
                  <a:pt x="48633" y="126488"/>
                  <a:pt x="48975" y="129071"/>
                  <a:pt x="50220" y="131250"/>
                </a:cubicBezTo>
                <a:cubicBezTo>
                  <a:pt x="52252" y="134805"/>
                  <a:pt x="60610" y="145321"/>
                  <a:pt x="64508" y="147919"/>
                </a:cubicBezTo>
                <a:cubicBezTo>
                  <a:pt x="66596" y="149311"/>
                  <a:pt x="69270" y="149506"/>
                  <a:pt x="71651" y="150300"/>
                </a:cubicBezTo>
                <a:cubicBezTo>
                  <a:pt x="78795" y="144744"/>
                  <a:pt x="88063" y="141163"/>
                  <a:pt x="93083" y="133632"/>
                </a:cubicBezTo>
                <a:cubicBezTo>
                  <a:pt x="100046" y="123186"/>
                  <a:pt x="96128" y="128777"/>
                  <a:pt x="104989" y="116963"/>
                </a:cubicBezTo>
                <a:cubicBezTo>
                  <a:pt x="105783" y="113788"/>
                  <a:pt x="107868" y="110673"/>
                  <a:pt x="107370" y="107438"/>
                </a:cubicBezTo>
                <a:cubicBezTo>
                  <a:pt x="106929" y="104574"/>
                  <a:pt x="99904" y="82402"/>
                  <a:pt x="95464" y="76482"/>
                </a:cubicBezTo>
                <a:cubicBezTo>
                  <a:pt x="92770" y="72890"/>
                  <a:pt x="89114" y="70132"/>
                  <a:pt x="85939" y="66957"/>
                </a:cubicBezTo>
                <a:cubicBezTo>
                  <a:pt x="85145" y="64576"/>
                  <a:pt x="83247" y="62304"/>
                  <a:pt x="83558" y="59813"/>
                </a:cubicBezTo>
                <a:cubicBezTo>
                  <a:pt x="84088" y="55572"/>
                  <a:pt x="85538" y="51152"/>
                  <a:pt x="88320" y="47907"/>
                </a:cubicBezTo>
                <a:cubicBezTo>
                  <a:pt x="90630" y="45212"/>
                  <a:pt x="94835" y="45025"/>
                  <a:pt x="97845" y="43144"/>
                </a:cubicBezTo>
                <a:cubicBezTo>
                  <a:pt x="101210" y="41040"/>
                  <a:pt x="104564" y="38806"/>
                  <a:pt x="107370" y="36000"/>
                </a:cubicBezTo>
                <a:cubicBezTo>
                  <a:pt x="109394" y="33976"/>
                  <a:pt x="110616" y="31284"/>
                  <a:pt x="112133" y="28857"/>
                </a:cubicBezTo>
                <a:cubicBezTo>
                  <a:pt x="114586" y="24932"/>
                  <a:pt x="116895" y="20919"/>
                  <a:pt x="119276" y="16950"/>
                </a:cubicBezTo>
                <a:cubicBezTo>
                  <a:pt x="118482" y="14569"/>
                  <a:pt x="118463" y="11767"/>
                  <a:pt x="116895" y="9807"/>
                </a:cubicBezTo>
                <a:cubicBezTo>
                  <a:pt x="114650" y="7001"/>
                  <a:pt x="102572" y="1455"/>
                  <a:pt x="100226" y="282"/>
                </a:cubicBezTo>
                <a:lnTo>
                  <a:pt x="102608" y="145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384873" y="2733675"/>
            <a:ext cx="454560" cy="361950"/>
          </a:xfrm>
          <a:custGeom>
            <a:avLst/>
            <a:gdLst>
              <a:gd name="connsiteX0" fmla="*/ 454327 w 454560"/>
              <a:gd name="connsiteY0" fmla="*/ 19050 h 361950"/>
              <a:gd name="connsiteX1" fmla="*/ 425752 w 454560"/>
              <a:gd name="connsiteY1" fmla="*/ 9525 h 361950"/>
              <a:gd name="connsiteX2" fmla="*/ 378127 w 454560"/>
              <a:gd name="connsiteY2" fmla="*/ 0 h 361950"/>
              <a:gd name="connsiteX3" fmla="*/ 343202 w 454560"/>
              <a:gd name="connsiteY3" fmla="*/ 9525 h 361950"/>
              <a:gd name="connsiteX4" fmla="*/ 327327 w 454560"/>
              <a:gd name="connsiteY4" fmla="*/ 12700 h 361950"/>
              <a:gd name="connsiteX5" fmla="*/ 295577 w 454560"/>
              <a:gd name="connsiteY5" fmla="*/ 25400 h 361950"/>
              <a:gd name="connsiteX6" fmla="*/ 273352 w 454560"/>
              <a:gd name="connsiteY6" fmla="*/ 34925 h 361950"/>
              <a:gd name="connsiteX7" fmla="*/ 206677 w 454560"/>
              <a:gd name="connsiteY7" fmla="*/ 38100 h 361950"/>
              <a:gd name="connsiteX8" fmla="*/ 187627 w 454560"/>
              <a:gd name="connsiteY8" fmla="*/ 73025 h 361950"/>
              <a:gd name="connsiteX9" fmla="*/ 184452 w 454560"/>
              <a:gd name="connsiteY9" fmla="*/ 82550 h 361950"/>
              <a:gd name="connsiteX10" fmla="*/ 155877 w 454560"/>
              <a:gd name="connsiteY10" fmla="*/ 98425 h 361950"/>
              <a:gd name="connsiteX11" fmla="*/ 140002 w 454560"/>
              <a:gd name="connsiteY11" fmla="*/ 107950 h 361950"/>
              <a:gd name="connsiteX12" fmla="*/ 114602 w 454560"/>
              <a:gd name="connsiteY12" fmla="*/ 130175 h 361950"/>
              <a:gd name="connsiteX13" fmla="*/ 98727 w 454560"/>
              <a:gd name="connsiteY13" fmla="*/ 149225 h 361950"/>
              <a:gd name="connsiteX14" fmla="*/ 95552 w 454560"/>
              <a:gd name="connsiteY14" fmla="*/ 158750 h 361950"/>
              <a:gd name="connsiteX15" fmla="*/ 76502 w 454560"/>
              <a:gd name="connsiteY15" fmla="*/ 180975 h 361950"/>
              <a:gd name="connsiteX16" fmla="*/ 60627 w 454560"/>
              <a:gd name="connsiteY16" fmla="*/ 190500 h 361950"/>
              <a:gd name="connsiteX17" fmla="*/ 32052 w 454560"/>
              <a:gd name="connsiteY17" fmla="*/ 209550 h 361950"/>
              <a:gd name="connsiteX18" fmla="*/ 22527 w 454560"/>
              <a:gd name="connsiteY18" fmla="*/ 215900 h 361950"/>
              <a:gd name="connsiteX19" fmla="*/ 6652 w 454560"/>
              <a:gd name="connsiteY19" fmla="*/ 228600 h 361950"/>
              <a:gd name="connsiteX20" fmla="*/ 3477 w 454560"/>
              <a:gd name="connsiteY20" fmla="*/ 285750 h 361950"/>
              <a:gd name="connsiteX21" fmla="*/ 13002 w 454560"/>
              <a:gd name="connsiteY21" fmla="*/ 304800 h 361950"/>
              <a:gd name="connsiteX22" fmla="*/ 19352 w 454560"/>
              <a:gd name="connsiteY22" fmla="*/ 320675 h 361950"/>
              <a:gd name="connsiteX23" fmla="*/ 22527 w 454560"/>
              <a:gd name="connsiteY23" fmla="*/ 330200 h 361950"/>
              <a:gd name="connsiteX24" fmla="*/ 25702 w 454560"/>
              <a:gd name="connsiteY24" fmla="*/ 342900 h 361950"/>
              <a:gd name="connsiteX25" fmla="*/ 60627 w 454560"/>
              <a:gd name="connsiteY25" fmla="*/ 361950 h 361950"/>
              <a:gd name="connsiteX26" fmla="*/ 86027 w 454560"/>
              <a:gd name="connsiteY26" fmla="*/ 355600 h 361950"/>
              <a:gd name="connsiteX27" fmla="*/ 89202 w 454560"/>
              <a:gd name="connsiteY27" fmla="*/ 346075 h 361950"/>
              <a:gd name="connsiteX28" fmla="*/ 95552 w 454560"/>
              <a:gd name="connsiteY28" fmla="*/ 330200 h 361950"/>
              <a:gd name="connsiteX29" fmla="*/ 105077 w 454560"/>
              <a:gd name="connsiteY29" fmla="*/ 314325 h 361950"/>
              <a:gd name="connsiteX30" fmla="*/ 124127 w 454560"/>
              <a:gd name="connsiteY30" fmla="*/ 304800 h 361950"/>
              <a:gd name="connsiteX31" fmla="*/ 133652 w 454560"/>
              <a:gd name="connsiteY31" fmla="*/ 285750 h 361950"/>
              <a:gd name="connsiteX32" fmla="*/ 136827 w 454560"/>
              <a:gd name="connsiteY32" fmla="*/ 269875 h 361950"/>
              <a:gd name="connsiteX33" fmla="*/ 130477 w 454560"/>
              <a:gd name="connsiteY33" fmla="*/ 193675 h 361950"/>
              <a:gd name="connsiteX34" fmla="*/ 136827 w 454560"/>
              <a:gd name="connsiteY34" fmla="*/ 180975 h 361950"/>
              <a:gd name="connsiteX35" fmla="*/ 149527 w 454560"/>
              <a:gd name="connsiteY35" fmla="*/ 177800 h 361950"/>
              <a:gd name="connsiteX36" fmla="*/ 171752 w 454560"/>
              <a:gd name="connsiteY36" fmla="*/ 174625 h 361950"/>
              <a:gd name="connsiteX37" fmla="*/ 178102 w 454560"/>
              <a:gd name="connsiteY37" fmla="*/ 165100 h 361950"/>
              <a:gd name="connsiteX38" fmla="*/ 187627 w 454560"/>
              <a:gd name="connsiteY38" fmla="*/ 139700 h 361950"/>
              <a:gd name="connsiteX39" fmla="*/ 190802 w 454560"/>
              <a:gd name="connsiteY39" fmla="*/ 111125 h 361950"/>
              <a:gd name="connsiteX40" fmla="*/ 193977 w 454560"/>
              <a:gd name="connsiteY40" fmla="*/ 98425 h 361950"/>
              <a:gd name="connsiteX41" fmla="*/ 228902 w 454560"/>
              <a:gd name="connsiteY41" fmla="*/ 73025 h 361950"/>
              <a:gd name="connsiteX42" fmla="*/ 251127 w 454560"/>
              <a:gd name="connsiteY42" fmla="*/ 63500 h 361950"/>
              <a:gd name="connsiteX43" fmla="*/ 314627 w 454560"/>
              <a:gd name="connsiteY43" fmla="*/ 66675 h 361950"/>
              <a:gd name="connsiteX44" fmla="*/ 340027 w 454560"/>
              <a:gd name="connsiteY44" fmla="*/ 63500 h 361950"/>
              <a:gd name="connsiteX45" fmla="*/ 346377 w 454560"/>
              <a:gd name="connsiteY45" fmla="*/ 50800 h 361950"/>
              <a:gd name="connsiteX46" fmla="*/ 355902 w 454560"/>
              <a:gd name="connsiteY46" fmla="*/ 41275 h 361950"/>
              <a:gd name="connsiteX47" fmla="*/ 374952 w 454560"/>
              <a:gd name="connsiteY47" fmla="*/ 38100 h 361950"/>
              <a:gd name="connsiteX48" fmla="*/ 390827 w 454560"/>
              <a:gd name="connsiteY48" fmla="*/ 34925 h 361950"/>
              <a:gd name="connsiteX49" fmla="*/ 419402 w 454560"/>
              <a:gd name="connsiteY49" fmla="*/ 38100 h 361950"/>
              <a:gd name="connsiteX50" fmla="*/ 438452 w 454560"/>
              <a:gd name="connsiteY50" fmla="*/ 47625 h 361950"/>
              <a:gd name="connsiteX51" fmla="*/ 454327 w 454560"/>
              <a:gd name="connsiteY51" fmla="*/ 190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54560" h="361950">
                <a:moveTo>
                  <a:pt x="454327" y="19050"/>
                </a:moveTo>
                <a:cubicBezTo>
                  <a:pt x="452210" y="12700"/>
                  <a:pt x="438620" y="11938"/>
                  <a:pt x="425752" y="9525"/>
                </a:cubicBezTo>
                <a:cubicBezTo>
                  <a:pt x="378436" y="653"/>
                  <a:pt x="401404" y="7759"/>
                  <a:pt x="378127" y="0"/>
                </a:cubicBezTo>
                <a:cubicBezTo>
                  <a:pt x="367291" y="3096"/>
                  <a:pt x="354550" y="7003"/>
                  <a:pt x="343202" y="9525"/>
                </a:cubicBezTo>
                <a:cubicBezTo>
                  <a:pt x="337934" y="10696"/>
                  <a:pt x="332447" y="10993"/>
                  <a:pt x="327327" y="12700"/>
                </a:cubicBezTo>
                <a:cubicBezTo>
                  <a:pt x="316513" y="16305"/>
                  <a:pt x="306117" y="21060"/>
                  <a:pt x="295577" y="25400"/>
                </a:cubicBezTo>
                <a:cubicBezTo>
                  <a:pt x="288124" y="28469"/>
                  <a:pt x="281403" y="34542"/>
                  <a:pt x="273352" y="34925"/>
                </a:cubicBezTo>
                <a:lnTo>
                  <a:pt x="206677" y="38100"/>
                </a:lnTo>
                <a:cubicBezTo>
                  <a:pt x="198948" y="49694"/>
                  <a:pt x="192429" y="58618"/>
                  <a:pt x="187627" y="73025"/>
                </a:cubicBezTo>
                <a:cubicBezTo>
                  <a:pt x="186569" y="76200"/>
                  <a:pt x="186819" y="80183"/>
                  <a:pt x="184452" y="82550"/>
                </a:cubicBezTo>
                <a:cubicBezTo>
                  <a:pt x="164430" y="102572"/>
                  <a:pt x="171847" y="90440"/>
                  <a:pt x="155877" y="98425"/>
                </a:cubicBezTo>
                <a:cubicBezTo>
                  <a:pt x="150357" y="101185"/>
                  <a:pt x="145058" y="104411"/>
                  <a:pt x="140002" y="107950"/>
                </a:cubicBezTo>
                <a:cubicBezTo>
                  <a:pt x="133140" y="112753"/>
                  <a:pt x="120624" y="122949"/>
                  <a:pt x="114602" y="130175"/>
                </a:cubicBezTo>
                <a:cubicBezTo>
                  <a:pt x="92500" y="156697"/>
                  <a:pt x="126554" y="121398"/>
                  <a:pt x="98727" y="149225"/>
                </a:cubicBezTo>
                <a:cubicBezTo>
                  <a:pt x="97669" y="152400"/>
                  <a:pt x="97212" y="155844"/>
                  <a:pt x="95552" y="158750"/>
                </a:cubicBezTo>
                <a:cubicBezTo>
                  <a:pt x="92333" y="164383"/>
                  <a:pt x="82132" y="176753"/>
                  <a:pt x="76502" y="180975"/>
                </a:cubicBezTo>
                <a:cubicBezTo>
                  <a:pt x="71565" y="184678"/>
                  <a:pt x="65833" y="187187"/>
                  <a:pt x="60627" y="190500"/>
                </a:cubicBezTo>
                <a:lnTo>
                  <a:pt x="32052" y="209550"/>
                </a:lnTo>
                <a:cubicBezTo>
                  <a:pt x="28877" y="211667"/>
                  <a:pt x="25507" y="213516"/>
                  <a:pt x="22527" y="215900"/>
                </a:cubicBezTo>
                <a:lnTo>
                  <a:pt x="6652" y="228600"/>
                </a:lnTo>
                <a:cubicBezTo>
                  <a:pt x="-1172" y="259895"/>
                  <a:pt x="-1914" y="250707"/>
                  <a:pt x="3477" y="285750"/>
                </a:cubicBezTo>
                <a:cubicBezTo>
                  <a:pt x="5250" y="297277"/>
                  <a:pt x="7769" y="294335"/>
                  <a:pt x="13002" y="304800"/>
                </a:cubicBezTo>
                <a:cubicBezTo>
                  <a:pt x="15551" y="309898"/>
                  <a:pt x="17351" y="315339"/>
                  <a:pt x="19352" y="320675"/>
                </a:cubicBezTo>
                <a:cubicBezTo>
                  <a:pt x="20527" y="323809"/>
                  <a:pt x="21608" y="326982"/>
                  <a:pt x="22527" y="330200"/>
                </a:cubicBezTo>
                <a:cubicBezTo>
                  <a:pt x="23726" y="334396"/>
                  <a:pt x="22829" y="339616"/>
                  <a:pt x="25702" y="342900"/>
                </a:cubicBezTo>
                <a:cubicBezTo>
                  <a:pt x="34243" y="352661"/>
                  <a:pt x="49056" y="357321"/>
                  <a:pt x="60627" y="361950"/>
                </a:cubicBezTo>
                <a:cubicBezTo>
                  <a:pt x="69094" y="359833"/>
                  <a:pt x="78398" y="359838"/>
                  <a:pt x="86027" y="355600"/>
                </a:cubicBezTo>
                <a:cubicBezTo>
                  <a:pt x="88953" y="353975"/>
                  <a:pt x="88027" y="349209"/>
                  <a:pt x="89202" y="346075"/>
                </a:cubicBezTo>
                <a:cubicBezTo>
                  <a:pt x="91203" y="340739"/>
                  <a:pt x="93003" y="335298"/>
                  <a:pt x="95552" y="330200"/>
                </a:cubicBezTo>
                <a:cubicBezTo>
                  <a:pt x="98312" y="324680"/>
                  <a:pt x="101061" y="319010"/>
                  <a:pt x="105077" y="314325"/>
                </a:cubicBezTo>
                <a:cubicBezTo>
                  <a:pt x="110001" y="308580"/>
                  <a:pt x="117460" y="307022"/>
                  <a:pt x="124127" y="304800"/>
                </a:cubicBezTo>
                <a:cubicBezTo>
                  <a:pt x="127302" y="298450"/>
                  <a:pt x="131226" y="292422"/>
                  <a:pt x="133652" y="285750"/>
                </a:cubicBezTo>
                <a:cubicBezTo>
                  <a:pt x="135496" y="280678"/>
                  <a:pt x="136827" y="275271"/>
                  <a:pt x="136827" y="269875"/>
                </a:cubicBezTo>
                <a:cubicBezTo>
                  <a:pt x="136827" y="221454"/>
                  <a:pt x="136674" y="224661"/>
                  <a:pt x="130477" y="193675"/>
                </a:cubicBezTo>
                <a:cubicBezTo>
                  <a:pt x="132594" y="189442"/>
                  <a:pt x="133191" y="184005"/>
                  <a:pt x="136827" y="180975"/>
                </a:cubicBezTo>
                <a:cubicBezTo>
                  <a:pt x="140179" y="178181"/>
                  <a:pt x="145234" y="178581"/>
                  <a:pt x="149527" y="177800"/>
                </a:cubicBezTo>
                <a:cubicBezTo>
                  <a:pt x="156890" y="176461"/>
                  <a:pt x="164344" y="175683"/>
                  <a:pt x="171752" y="174625"/>
                </a:cubicBezTo>
                <a:cubicBezTo>
                  <a:pt x="173869" y="171450"/>
                  <a:pt x="176762" y="168673"/>
                  <a:pt x="178102" y="165100"/>
                </a:cubicBezTo>
                <a:cubicBezTo>
                  <a:pt x="189872" y="133713"/>
                  <a:pt x="172735" y="162038"/>
                  <a:pt x="187627" y="139700"/>
                </a:cubicBezTo>
                <a:cubicBezTo>
                  <a:pt x="188685" y="130175"/>
                  <a:pt x="189345" y="120597"/>
                  <a:pt x="190802" y="111125"/>
                </a:cubicBezTo>
                <a:cubicBezTo>
                  <a:pt x="191466" y="106812"/>
                  <a:pt x="191475" y="102000"/>
                  <a:pt x="193977" y="98425"/>
                </a:cubicBezTo>
                <a:cubicBezTo>
                  <a:pt x="210513" y="74802"/>
                  <a:pt x="208842" y="83055"/>
                  <a:pt x="228902" y="73025"/>
                </a:cubicBezTo>
                <a:cubicBezTo>
                  <a:pt x="250828" y="62062"/>
                  <a:pt x="224696" y="70108"/>
                  <a:pt x="251127" y="63500"/>
                </a:cubicBezTo>
                <a:cubicBezTo>
                  <a:pt x="272294" y="64558"/>
                  <a:pt x="293434" y="66675"/>
                  <a:pt x="314627" y="66675"/>
                </a:cubicBezTo>
                <a:cubicBezTo>
                  <a:pt x="323160" y="66675"/>
                  <a:pt x="332395" y="67316"/>
                  <a:pt x="340027" y="63500"/>
                </a:cubicBezTo>
                <a:cubicBezTo>
                  <a:pt x="344260" y="61383"/>
                  <a:pt x="343626" y="54651"/>
                  <a:pt x="346377" y="50800"/>
                </a:cubicBezTo>
                <a:cubicBezTo>
                  <a:pt x="348987" y="47146"/>
                  <a:pt x="351799" y="43099"/>
                  <a:pt x="355902" y="41275"/>
                </a:cubicBezTo>
                <a:cubicBezTo>
                  <a:pt x="361785" y="38660"/>
                  <a:pt x="368618" y="39252"/>
                  <a:pt x="374952" y="38100"/>
                </a:cubicBezTo>
                <a:cubicBezTo>
                  <a:pt x="380261" y="37135"/>
                  <a:pt x="385535" y="35983"/>
                  <a:pt x="390827" y="34925"/>
                </a:cubicBezTo>
                <a:cubicBezTo>
                  <a:pt x="400352" y="35983"/>
                  <a:pt x="409949" y="36524"/>
                  <a:pt x="419402" y="38100"/>
                </a:cubicBezTo>
                <a:cubicBezTo>
                  <a:pt x="460238" y="44906"/>
                  <a:pt x="394569" y="36654"/>
                  <a:pt x="438452" y="47625"/>
                </a:cubicBezTo>
                <a:cubicBezTo>
                  <a:pt x="443586" y="48908"/>
                  <a:pt x="456444" y="25400"/>
                  <a:pt x="454327" y="1905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0026171" y="3768648"/>
            <a:ext cx="484292" cy="815021"/>
          </a:xfrm>
          <a:custGeom>
            <a:avLst/>
            <a:gdLst>
              <a:gd name="connsiteX0" fmla="*/ 134971 w 484292"/>
              <a:gd name="connsiteY0" fmla="*/ 1968 h 815021"/>
              <a:gd name="connsiteX1" fmla="*/ 83600 w 484292"/>
              <a:gd name="connsiteY1" fmla="*/ 12242 h 815021"/>
              <a:gd name="connsiteX2" fmla="*/ 52777 w 484292"/>
              <a:gd name="connsiteY2" fmla="*/ 22516 h 815021"/>
              <a:gd name="connsiteX3" fmla="*/ 42503 w 484292"/>
              <a:gd name="connsiteY3" fmla="*/ 53339 h 815021"/>
              <a:gd name="connsiteX4" fmla="*/ 63051 w 484292"/>
              <a:gd name="connsiteY4" fmla="*/ 84161 h 815021"/>
              <a:gd name="connsiteX5" fmla="*/ 83600 w 484292"/>
              <a:gd name="connsiteY5" fmla="*/ 104709 h 815021"/>
              <a:gd name="connsiteX6" fmla="*/ 63051 w 484292"/>
              <a:gd name="connsiteY6" fmla="*/ 197177 h 815021"/>
              <a:gd name="connsiteX7" fmla="*/ 32229 w 484292"/>
              <a:gd name="connsiteY7" fmla="*/ 217725 h 815021"/>
              <a:gd name="connsiteX8" fmla="*/ 21955 w 484292"/>
              <a:gd name="connsiteY8" fmla="*/ 248548 h 815021"/>
              <a:gd name="connsiteX9" fmla="*/ 63051 w 484292"/>
              <a:gd name="connsiteY9" fmla="*/ 310192 h 815021"/>
              <a:gd name="connsiteX10" fmla="*/ 1407 w 484292"/>
              <a:gd name="connsiteY10" fmla="*/ 341015 h 815021"/>
              <a:gd name="connsiteX11" fmla="*/ 11681 w 484292"/>
              <a:gd name="connsiteY11" fmla="*/ 382112 h 815021"/>
              <a:gd name="connsiteX12" fmla="*/ 42503 w 484292"/>
              <a:gd name="connsiteY12" fmla="*/ 402660 h 815021"/>
              <a:gd name="connsiteX13" fmla="*/ 52777 w 484292"/>
              <a:gd name="connsiteY13" fmla="*/ 433482 h 815021"/>
              <a:gd name="connsiteX14" fmla="*/ 73326 w 484292"/>
              <a:gd name="connsiteY14" fmla="*/ 454031 h 815021"/>
              <a:gd name="connsiteX15" fmla="*/ 93874 w 484292"/>
              <a:gd name="connsiteY15" fmla="*/ 484853 h 815021"/>
              <a:gd name="connsiteX16" fmla="*/ 155519 w 484292"/>
              <a:gd name="connsiteY16" fmla="*/ 669788 h 815021"/>
              <a:gd name="connsiteX17" fmla="*/ 176067 w 484292"/>
              <a:gd name="connsiteY17" fmla="*/ 731433 h 815021"/>
              <a:gd name="connsiteX18" fmla="*/ 186341 w 484292"/>
              <a:gd name="connsiteY18" fmla="*/ 762255 h 815021"/>
              <a:gd name="connsiteX19" fmla="*/ 206890 w 484292"/>
              <a:gd name="connsiteY19" fmla="*/ 782804 h 815021"/>
              <a:gd name="connsiteX20" fmla="*/ 217164 w 484292"/>
              <a:gd name="connsiteY20" fmla="*/ 813626 h 815021"/>
              <a:gd name="connsiteX21" fmla="*/ 247986 w 484292"/>
              <a:gd name="connsiteY21" fmla="*/ 803352 h 815021"/>
              <a:gd name="connsiteX22" fmla="*/ 289083 w 484292"/>
              <a:gd name="connsiteY22" fmla="*/ 762255 h 815021"/>
              <a:gd name="connsiteX23" fmla="*/ 319905 w 484292"/>
              <a:gd name="connsiteY23" fmla="*/ 556772 h 815021"/>
              <a:gd name="connsiteX24" fmla="*/ 350728 w 484292"/>
              <a:gd name="connsiteY24" fmla="*/ 546498 h 815021"/>
              <a:gd name="connsiteX25" fmla="*/ 371276 w 484292"/>
              <a:gd name="connsiteY25" fmla="*/ 515676 h 815021"/>
              <a:gd name="connsiteX26" fmla="*/ 391825 w 484292"/>
              <a:gd name="connsiteY26" fmla="*/ 495127 h 815021"/>
              <a:gd name="connsiteX27" fmla="*/ 402099 w 484292"/>
              <a:gd name="connsiteY27" fmla="*/ 464305 h 815021"/>
              <a:gd name="connsiteX28" fmla="*/ 432921 w 484292"/>
              <a:gd name="connsiteY28" fmla="*/ 454031 h 815021"/>
              <a:gd name="connsiteX29" fmla="*/ 484292 w 484292"/>
              <a:gd name="connsiteY29" fmla="*/ 382112 h 815021"/>
              <a:gd name="connsiteX30" fmla="*/ 463744 w 484292"/>
              <a:gd name="connsiteY30" fmla="*/ 361563 h 815021"/>
              <a:gd name="connsiteX31" fmla="*/ 443195 w 484292"/>
              <a:gd name="connsiteY31" fmla="*/ 299918 h 815021"/>
              <a:gd name="connsiteX32" fmla="*/ 371276 w 484292"/>
              <a:gd name="connsiteY32" fmla="*/ 269096 h 815021"/>
              <a:gd name="connsiteX33" fmla="*/ 340454 w 484292"/>
              <a:gd name="connsiteY33" fmla="*/ 248548 h 815021"/>
              <a:gd name="connsiteX34" fmla="*/ 319905 w 484292"/>
              <a:gd name="connsiteY34" fmla="*/ 227999 h 815021"/>
              <a:gd name="connsiteX35" fmla="*/ 237712 w 484292"/>
              <a:gd name="connsiteY35" fmla="*/ 166354 h 815021"/>
              <a:gd name="connsiteX36" fmla="*/ 217164 w 484292"/>
              <a:gd name="connsiteY36" fmla="*/ 135532 h 815021"/>
              <a:gd name="connsiteX37" fmla="*/ 206890 w 484292"/>
              <a:gd name="connsiteY37" fmla="*/ 104709 h 815021"/>
              <a:gd name="connsiteX38" fmla="*/ 155519 w 484292"/>
              <a:gd name="connsiteY38" fmla="*/ 73887 h 815021"/>
              <a:gd name="connsiteX39" fmla="*/ 124696 w 484292"/>
              <a:gd name="connsiteY39" fmla="*/ 53339 h 815021"/>
              <a:gd name="connsiteX40" fmla="*/ 134971 w 484292"/>
              <a:gd name="connsiteY40" fmla="*/ 1968 h 81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4292" h="815021">
                <a:moveTo>
                  <a:pt x="134971" y="1968"/>
                </a:moveTo>
                <a:cubicBezTo>
                  <a:pt x="128122" y="-4881"/>
                  <a:pt x="100541" y="8007"/>
                  <a:pt x="83600" y="12242"/>
                </a:cubicBezTo>
                <a:cubicBezTo>
                  <a:pt x="73093" y="14869"/>
                  <a:pt x="60435" y="14858"/>
                  <a:pt x="52777" y="22516"/>
                </a:cubicBezTo>
                <a:cubicBezTo>
                  <a:pt x="45119" y="30174"/>
                  <a:pt x="45928" y="43065"/>
                  <a:pt x="42503" y="53339"/>
                </a:cubicBezTo>
                <a:cubicBezTo>
                  <a:pt x="49352" y="63613"/>
                  <a:pt x="55337" y="74519"/>
                  <a:pt x="63051" y="84161"/>
                </a:cubicBezTo>
                <a:cubicBezTo>
                  <a:pt x="69102" y="91725"/>
                  <a:pt x="82230" y="95120"/>
                  <a:pt x="83600" y="104709"/>
                </a:cubicBezTo>
                <a:cubicBezTo>
                  <a:pt x="83694" y="105364"/>
                  <a:pt x="66939" y="191345"/>
                  <a:pt x="63051" y="197177"/>
                </a:cubicBezTo>
                <a:cubicBezTo>
                  <a:pt x="56202" y="207451"/>
                  <a:pt x="42503" y="210876"/>
                  <a:pt x="32229" y="217725"/>
                </a:cubicBezTo>
                <a:cubicBezTo>
                  <a:pt x="28804" y="227999"/>
                  <a:pt x="18530" y="238274"/>
                  <a:pt x="21955" y="248548"/>
                </a:cubicBezTo>
                <a:cubicBezTo>
                  <a:pt x="29764" y="271976"/>
                  <a:pt x="63051" y="310192"/>
                  <a:pt x="63051" y="310192"/>
                </a:cubicBezTo>
                <a:cubicBezTo>
                  <a:pt x="51085" y="314181"/>
                  <a:pt x="6386" y="326079"/>
                  <a:pt x="1407" y="341015"/>
                </a:cubicBezTo>
                <a:cubicBezTo>
                  <a:pt x="-3058" y="354411"/>
                  <a:pt x="3848" y="370363"/>
                  <a:pt x="11681" y="382112"/>
                </a:cubicBezTo>
                <a:cubicBezTo>
                  <a:pt x="18530" y="392386"/>
                  <a:pt x="32229" y="395811"/>
                  <a:pt x="42503" y="402660"/>
                </a:cubicBezTo>
                <a:cubicBezTo>
                  <a:pt x="45928" y="412934"/>
                  <a:pt x="47205" y="424196"/>
                  <a:pt x="52777" y="433482"/>
                </a:cubicBezTo>
                <a:cubicBezTo>
                  <a:pt x="57761" y="441788"/>
                  <a:pt x="67275" y="446467"/>
                  <a:pt x="73326" y="454031"/>
                </a:cubicBezTo>
                <a:cubicBezTo>
                  <a:pt x="81040" y="463673"/>
                  <a:pt x="87025" y="474579"/>
                  <a:pt x="93874" y="484853"/>
                </a:cubicBezTo>
                <a:lnTo>
                  <a:pt x="155519" y="669788"/>
                </a:lnTo>
                <a:lnTo>
                  <a:pt x="176067" y="731433"/>
                </a:lnTo>
                <a:cubicBezTo>
                  <a:pt x="179492" y="741707"/>
                  <a:pt x="178683" y="754597"/>
                  <a:pt x="186341" y="762255"/>
                </a:cubicBezTo>
                <a:lnTo>
                  <a:pt x="206890" y="782804"/>
                </a:lnTo>
                <a:cubicBezTo>
                  <a:pt x="210315" y="793078"/>
                  <a:pt x="207478" y="808783"/>
                  <a:pt x="217164" y="813626"/>
                </a:cubicBezTo>
                <a:cubicBezTo>
                  <a:pt x="226850" y="818469"/>
                  <a:pt x="239173" y="809647"/>
                  <a:pt x="247986" y="803352"/>
                </a:cubicBezTo>
                <a:cubicBezTo>
                  <a:pt x="263751" y="792091"/>
                  <a:pt x="289083" y="762255"/>
                  <a:pt x="289083" y="762255"/>
                </a:cubicBezTo>
                <a:cubicBezTo>
                  <a:pt x="289286" y="758803"/>
                  <a:pt x="269293" y="597262"/>
                  <a:pt x="319905" y="556772"/>
                </a:cubicBezTo>
                <a:cubicBezTo>
                  <a:pt x="328362" y="550006"/>
                  <a:pt x="340454" y="549923"/>
                  <a:pt x="350728" y="546498"/>
                </a:cubicBezTo>
                <a:cubicBezTo>
                  <a:pt x="357577" y="536224"/>
                  <a:pt x="363562" y="525318"/>
                  <a:pt x="371276" y="515676"/>
                </a:cubicBezTo>
                <a:cubicBezTo>
                  <a:pt x="377327" y="508112"/>
                  <a:pt x="386841" y="503433"/>
                  <a:pt x="391825" y="495127"/>
                </a:cubicBezTo>
                <a:cubicBezTo>
                  <a:pt x="397397" y="485841"/>
                  <a:pt x="394441" y="471963"/>
                  <a:pt x="402099" y="464305"/>
                </a:cubicBezTo>
                <a:cubicBezTo>
                  <a:pt x="409757" y="456647"/>
                  <a:pt x="422647" y="457456"/>
                  <a:pt x="432921" y="454031"/>
                </a:cubicBezTo>
                <a:cubicBezTo>
                  <a:pt x="481676" y="405276"/>
                  <a:pt x="467892" y="431313"/>
                  <a:pt x="484292" y="382112"/>
                </a:cubicBezTo>
                <a:cubicBezTo>
                  <a:pt x="477443" y="375262"/>
                  <a:pt x="468076" y="370227"/>
                  <a:pt x="463744" y="361563"/>
                </a:cubicBezTo>
                <a:cubicBezTo>
                  <a:pt x="454057" y="342190"/>
                  <a:pt x="462568" y="309605"/>
                  <a:pt x="443195" y="299918"/>
                </a:cubicBezTo>
                <a:cubicBezTo>
                  <a:pt x="392412" y="274527"/>
                  <a:pt x="416629" y="284213"/>
                  <a:pt x="371276" y="269096"/>
                </a:cubicBezTo>
                <a:cubicBezTo>
                  <a:pt x="361002" y="262247"/>
                  <a:pt x="350096" y="256262"/>
                  <a:pt x="340454" y="248548"/>
                </a:cubicBezTo>
                <a:cubicBezTo>
                  <a:pt x="332890" y="242497"/>
                  <a:pt x="327655" y="233811"/>
                  <a:pt x="319905" y="227999"/>
                </a:cubicBezTo>
                <a:cubicBezTo>
                  <a:pt x="287028" y="203342"/>
                  <a:pt x="261277" y="195811"/>
                  <a:pt x="237712" y="166354"/>
                </a:cubicBezTo>
                <a:cubicBezTo>
                  <a:pt x="229998" y="156712"/>
                  <a:pt x="224013" y="145806"/>
                  <a:pt x="217164" y="135532"/>
                </a:cubicBezTo>
                <a:cubicBezTo>
                  <a:pt x="213739" y="125258"/>
                  <a:pt x="212462" y="113996"/>
                  <a:pt x="206890" y="104709"/>
                </a:cubicBezTo>
                <a:cubicBezTo>
                  <a:pt x="189690" y="76042"/>
                  <a:pt x="183225" y="87740"/>
                  <a:pt x="155519" y="73887"/>
                </a:cubicBezTo>
                <a:cubicBezTo>
                  <a:pt x="144474" y="68365"/>
                  <a:pt x="134970" y="60188"/>
                  <a:pt x="124696" y="53339"/>
                </a:cubicBezTo>
                <a:cubicBezTo>
                  <a:pt x="112565" y="4813"/>
                  <a:pt x="141820" y="8817"/>
                  <a:pt x="134971" y="1968"/>
                </a:cubicBezTo>
                <a:close/>
              </a:path>
            </a:pathLst>
          </a:cu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3" grpId="0" animBg="1"/>
      <p:bldP spid="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13057"/>
          <a:stretch/>
        </p:blipFill>
        <p:spPr>
          <a:xfrm rot="5400000">
            <a:off x="7033928" y="1671253"/>
            <a:ext cx="4003794" cy="6434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3" y="3711332"/>
            <a:ext cx="6591300" cy="885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8469"/>
          <a:stretch/>
        </p:blipFill>
        <p:spPr>
          <a:xfrm>
            <a:off x="384099" y="-29339"/>
            <a:ext cx="6383047" cy="3657599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9074944" y="3719527"/>
            <a:ext cx="869754" cy="914923"/>
          </a:xfrm>
          <a:custGeom>
            <a:avLst/>
            <a:gdLst>
              <a:gd name="connsiteX0" fmla="*/ 95250 w 869754"/>
              <a:gd name="connsiteY0" fmla="*/ 23813 h 914923"/>
              <a:gd name="connsiteX1" fmla="*/ 114300 w 869754"/>
              <a:gd name="connsiteY1" fmla="*/ 14288 h 914923"/>
              <a:gd name="connsiteX2" fmla="*/ 130969 w 869754"/>
              <a:gd name="connsiteY2" fmla="*/ 7144 h 914923"/>
              <a:gd name="connsiteX3" fmla="*/ 145256 w 869754"/>
              <a:gd name="connsiteY3" fmla="*/ 0 h 914923"/>
              <a:gd name="connsiteX4" fmla="*/ 157162 w 869754"/>
              <a:gd name="connsiteY4" fmla="*/ 2382 h 914923"/>
              <a:gd name="connsiteX5" fmla="*/ 164306 w 869754"/>
              <a:gd name="connsiteY5" fmla="*/ 7144 h 914923"/>
              <a:gd name="connsiteX6" fmla="*/ 178594 w 869754"/>
              <a:gd name="connsiteY6" fmla="*/ 11907 h 914923"/>
              <a:gd name="connsiteX7" fmla="*/ 185737 w 869754"/>
              <a:gd name="connsiteY7" fmla="*/ 16669 h 914923"/>
              <a:gd name="connsiteX8" fmla="*/ 200025 w 869754"/>
              <a:gd name="connsiteY8" fmla="*/ 21432 h 914923"/>
              <a:gd name="connsiteX9" fmla="*/ 214312 w 869754"/>
              <a:gd name="connsiteY9" fmla="*/ 30957 h 914923"/>
              <a:gd name="connsiteX10" fmla="*/ 221456 w 869754"/>
              <a:gd name="connsiteY10" fmla="*/ 35719 h 914923"/>
              <a:gd name="connsiteX11" fmla="*/ 228600 w 869754"/>
              <a:gd name="connsiteY11" fmla="*/ 38100 h 914923"/>
              <a:gd name="connsiteX12" fmla="*/ 257175 w 869754"/>
              <a:gd name="connsiteY12" fmla="*/ 35719 h 914923"/>
              <a:gd name="connsiteX13" fmla="*/ 264319 w 869754"/>
              <a:gd name="connsiteY13" fmla="*/ 33338 h 914923"/>
              <a:gd name="connsiteX14" fmla="*/ 280987 w 869754"/>
              <a:gd name="connsiteY14" fmla="*/ 35719 h 914923"/>
              <a:gd name="connsiteX15" fmla="*/ 288131 w 869754"/>
              <a:gd name="connsiteY15" fmla="*/ 40482 h 914923"/>
              <a:gd name="connsiteX16" fmla="*/ 292894 w 869754"/>
              <a:gd name="connsiteY16" fmla="*/ 47625 h 914923"/>
              <a:gd name="connsiteX17" fmla="*/ 300037 w 869754"/>
              <a:gd name="connsiteY17" fmla="*/ 73819 h 914923"/>
              <a:gd name="connsiteX18" fmla="*/ 302419 w 869754"/>
              <a:gd name="connsiteY18" fmla="*/ 83344 h 914923"/>
              <a:gd name="connsiteX19" fmla="*/ 300037 w 869754"/>
              <a:gd name="connsiteY19" fmla="*/ 109538 h 914923"/>
              <a:gd name="connsiteX20" fmla="*/ 292894 w 869754"/>
              <a:gd name="connsiteY20" fmla="*/ 114300 h 914923"/>
              <a:gd name="connsiteX21" fmla="*/ 278606 w 869754"/>
              <a:gd name="connsiteY21" fmla="*/ 126207 h 914923"/>
              <a:gd name="connsiteX22" fmla="*/ 273844 w 869754"/>
              <a:gd name="connsiteY22" fmla="*/ 133350 h 914923"/>
              <a:gd name="connsiteX23" fmla="*/ 266700 w 869754"/>
              <a:gd name="connsiteY23" fmla="*/ 138113 h 914923"/>
              <a:gd name="connsiteX24" fmla="*/ 257175 w 869754"/>
              <a:gd name="connsiteY24" fmla="*/ 150019 h 914923"/>
              <a:gd name="connsiteX25" fmla="*/ 254794 w 869754"/>
              <a:gd name="connsiteY25" fmla="*/ 171450 h 914923"/>
              <a:gd name="connsiteX26" fmla="*/ 269081 w 869754"/>
              <a:gd name="connsiteY26" fmla="*/ 176213 h 914923"/>
              <a:gd name="connsiteX27" fmla="*/ 276225 w 869754"/>
              <a:gd name="connsiteY27" fmla="*/ 178594 h 914923"/>
              <a:gd name="connsiteX28" fmla="*/ 283369 w 869754"/>
              <a:gd name="connsiteY28" fmla="*/ 200025 h 914923"/>
              <a:gd name="connsiteX29" fmla="*/ 285750 w 869754"/>
              <a:gd name="connsiteY29" fmla="*/ 207169 h 914923"/>
              <a:gd name="connsiteX30" fmla="*/ 288131 w 869754"/>
              <a:gd name="connsiteY30" fmla="*/ 214313 h 914923"/>
              <a:gd name="connsiteX31" fmla="*/ 290512 w 869754"/>
              <a:gd name="connsiteY31" fmla="*/ 240507 h 914923"/>
              <a:gd name="connsiteX32" fmla="*/ 297656 w 869754"/>
              <a:gd name="connsiteY32" fmla="*/ 264319 h 914923"/>
              <a:gd name="connsiteX33" fmla="*/ 302419 w 869754"/>
              <a:gd name="connsiteY33" fmla="*/ 280988 h 914923"/>
              <a:gd name="connsiteX34" fmla="*/ 307181 w 869754"/>
              <a:gd name="connsiteY34" fmla="*/ 297657 h 914923"/>
              <a:gd name="connsiteX35" fmla="*/ 321469 w 869754"/>
              <a:gd name="connsiteY35" fmla="*/ 319088 h 914923"/>
              <a:gd name="connsiteX36" fmla="*/ 330994 w 869754"/>
              <a:gd name="connsiteY36" fmla="*/ 333375 h 914923"/>
              <a:gd name="connsiteX37" fmla="*/ 338137 w 869754"/>
              <a:gd name="connsiteY37" fmla="*/ 340519 h 914923"/>
              <a:gd name="connsiteX38" fmla="*/ 347662 w 869754"/>
              <a:gd name="connsiteY38" fmla="*/ 354807 h 914923"/>
              <a:gd name="connsiteX39" fmla="*/ 352425 w 869754"/>
              <a:gd name="connsiteY39" fmla="*/ 361950 h 914923"/>
              <a:gd name="connsiteX40" fmla="*/ 357187 w 869754"/>
              <a:gd name="connsiteY40" fmla="*/ 392907 h 914923"/>
              <a:gd name="connsiteX41" fmla="*/ 359569 w 869754"/>
              <a:gd name="connsiteY41" fmla="*/ 400050 h 914923"/>
              <a:gd name="connsiteX42" fmla="*/ 366712 w 869754"/>
              <a:gd name="connsiteY42" fmla="*/ 402432 h 914923"/>
              <a:gd name="connsiteX43" fmla="*/ 373856 w 869754"/>
              <a:gd name="connsiteY43" fmla="*/ 409575 h 914923"/>
              <a:gd name="connsiteX44" fmla="*/ 376237 w 869754"/>
              <a:gd name="connsiteY44" fmla="*/ 416719 h 914923"/>
              <a:gd name="connsiteX45" fmla="*/ 383381 w 869754"/>
              <a:gd name="connsiteY45" fmla="*/ 421482 h 914923"/>
              <a:gd name="connsiteX46" fmla="*/ 390525 w 869754"/>
              <a:gd name="connsiteY46" fmla="*/ 428625 h 914923"/>
              <a:gd name="connsiteX47" fmla="*/ 383381 w 869754"/>
              <a:gd name="connsiteY47" fmla="*/ 454819 h 914923"/>
              <a:gd name="connsiteX48" fmla="*/ 378619 w 869754"/>
              <a:gd name="connsiteY48" fmla="*/ 461963 h 914923"/>
              <a:gd name="connsiteX49" fmla="*/ 373856 w 869754"/>
              <a:gd name="connsiteY49" fmla="*/ 476250 h 914923"/>
              <a:gd name="connsiteX50" fmla="*/ 383381 w 869754"/>
              <a:gd name="connsiteY50" fmla="*/ 500063 h 914923"/>
              <a:gd name="connsiteX51" fmla="*/ 390525 w 869754"/>
              <a:gd name="connsiteY51" fmla="*/ 502444 h 914923"/>
              <a:gd name="connsiteX52" fmla="*/ 397669 w 869754"/>
              <a:gd name="connsiteY52" fmla="*/ 516732 h 914923"/>
              <a:gd name="connsiteX53" fmla="*/ 402431 w 869754"/>
              <a:gd name="connsiteY53" fmla="*/ 523875 h 914923"/>
              <a:gd name="connsiteX54" fmla="*/ 404812 w 869754"/>
              <a:gd name="connsiteY54" fmla="*/ 535782 h 914923"/>
              <a:gd name="connsiteX55" fmla="*/ 411956 w 869754"/>
              <a:gd name="connsiteY55" fmla="*/ 564357 h 914923"/>
              <a:gd name="connsiteX56" fmla="*/ 421481 w 869754"/>
              <a:gd name="connsiteY56" fmla="*/ 571500 h 914923"/>
              <a:gd name="connsiteX57" fmla="*/ 435769 w 869754"/>
              <a:gd name="connsiteY57" fmla="*/ 581025 h 914923"/>
              <a:gd name="connsiteX58" fmla="*/ 447675 w 869754"/>
              <a:gd name="connsiteY58" fmla="*/ 592932 h 914923"/>
              <a:gd name="connsiteX59" fmla="*/ 452437 w 869754"/>
              <a:gd name="connsiteY59" fmla="*/ 600075 h 914923"/>
              <a:gd name="connsiteX60" fmla="*/ 473869 w 869754"/>
              <a:gd name="connsiteY60" fmla="*/ 619125 h 914923"/>
              <a:gd name="connsiteX61" fmla="*/ 497681 w 869754"/>
              <a:gd name="connsiteY61" fmla="*/ 647700 h 914923"/>
              <a:gd name="connsiteX62" fmla="*/ 511969 w 869754"/>
              <a:gd name="connsiteY62" fmla="*/ 654844 h 914923"/>
              <a:gd name="connsiteX63" fmla="*/ 521494 w 869754"/>
              <a:gd name="connsiteY63" fmla="*/ 669132 h 914923"/>
              <a:gd name="connsiteX64" fmla="*/ 526256 w 869754"/>
              <a:gd name="connsiteY64" fmla="*/ 676275 h 914923"/>
              <a:gd name="connsiteX65" fmla="*/ 533400 w 869754"/>
              <a:gd name="connsiteY65" fmla="*/ 678657 h 914923"/>
              <a:gd name="connsiteX66" fmla="*/ 547687 w 869754"/>
              <a:gd name="connsiteY66" fmla="*/ 690563 h 914923"/>
              <a:gd name="connsiteX67" fmla="*/ 554831 w 869754"/>
              <a:gd name="connsiteY67" fmla="*/ 697707 h 914923"/>
              <a:gd name="connsiteX68" fmla="*/ 569119 w 869754"/>
              <a:gd name="connsiteY68" fmla="*/ 702469 h 914923"/>
              <a:gd name="connsiteX69" fmla="*/ 585787 w 869754"/>
              <a:gd name="connsiteY69" fmla="*/ 709613 h 914923"/>
              <a:gd name="connsiteX70" fmla="*/ 616744 w 869754"/>
              <a:gd name="connsiteY70" fmla="*/ 714375 h 914923"/>
              <a:gd name="connsiteX71" fmla="*/ 650081 w 869754"/>
              <a:gd name="connsiteY71" fmla="*/ 719138 h 914923"/>
              <a:gd name="connsiteX72" fmla="*/ 657225 w 869754"/>
              <a:gd name="connsiteY72" fmla="*/ 721519 h 914923"/>
              <a:gd name="connsiteX73" fmla="*/ 692944 w 869754"/>
              <a:gd name="connsiteY73" fmla="*/ 723900 h 914923"/>
              <a:gd name="connsiteX74" fmla="*/ 719137 w 869754"/>
              <a:gd name="connsiteY74" fmla="*/ 728663 h 914923"/>
              <a:gd name="connsiteX75" fmla="*/ 750094 w 869754"/>
              <a:gd name="connsiteY75" fmla="*/ 726282 h 914923"/>
              <a:gd name="connsiteX76" fmla="*/ 757237 w 869754"/>
              <a:gd name="connsiteY76" fmla="*/ 723900 h 914923"/>
              <a:gd name="connsiteX77" fmla="*/ 783431 w 869754"/>
              <a:gd name="connsiteY77" fmla="*/ 707232 h 914923"/>
              <a:gd name="connsiteX78" fmla="*/ 792956 w 869754"/>
              <a:gd name="connsiteY78" fmla="*/ 709613 h 914923"/>
              <a:gd name="connsiteX79" fmla="*/ 797719 w 869754"/>
              <a:gd name="connsiteY79" fmla="*/ 723900 h 914923"/>
              <a:gd name="connsiteX80" fmla="*/ 807244 w 869754"/>
              <a:gd name="connsiteY80" fmla="*/ 754857 h 914923"/>
              <a:gd name="connsiteX81" fmla="*/ 814387 w 869754"/>
              <a:gd name="connsiteY81" fmla="*/ 759619 h 914923"/>
              <a:gd name="connsiteX82" fmla="*/ 823912 w 869754"/>
              <a:gd name="connsiteY82" fmla="*/ 764382 h 914923"/>
              <a:gd name="connsiteX83" fmla="*/ 838200 w 869754"/>
              <a:gd name="connsiteY83" fmla="*/ 773907 h 914923"/>
              <a:gd name="connsiteX84" fmla="*/ 842962 w 869754"/>
              <a:gd name="connsiteY84" fmla="*/ 781050 h 914923"/>
              <a:gd name="connsiteX85" fmla="*/ 850106 w 869754"/>
              <a:gd name="connsiteY85" fmla="*/ 785813 h 914923"/>
              <a:gd name="connsiteX86" fmla="*/ 857250 w 869754"/>
              <a:gd name="connsiteY86" fmla="*/ 792957 h 914923"/>
              <a:gd name="connsiteX87" fmla="*/ 866775 w 869754"/>
              <a:gd name="connsiteY87" fmla="*/ 804863 h 914923"/>
              <a:gd name="connsiteX88" fmla="*/ 869156 w 869754"/>
              <a:gd name="connsiteY88" fmla="*/ 812007 h 914923"/>
              <a:gd name="connsiteX89" fmla="*/ 862012 w 869754"/>
              <a:gd name="connsiteY89" fmla="*/ 809625 h 914923"/>
              <a:gd name="connsiteX90" fmla="*/ 852487 w 869754"/>
              <a:gd name="connsiteY90" fmla="*/ 804863 h 914923"/>
              <a:gd name="connsiteX91" fmla="*/ 828675 w 869754"/>
              <a:gd name="connsiteY91" fmla="*/ 797719 h 914923"/>
              <a:gd name="connsiteX92" fmla="*/ 821531 w 869754"/>
              <a:gd name="connsiteY92" fmla="*/ 795338 h 914923"/>
              <a:gd name="connsiteX93" fmla="*/ 747712 w 869754"/>
              <a:gd name="connsiteY93" fmla="*/ 797719 h 914923"/>
              <a:gd name="connsiteX94" fmla="*/ 688181 w 869754"/>
              <a:gd name="connsiteY94" fmla="*/ 804863 h 914923"/>
              <a:gd name="connsiteX95" fmla="*/ 621506 w 869754"/>
              <a:gd name="connsiteY95" fmla="*/ 809625 h 914923"/>
              <a:gd name="connsiteX96" fmla="*/ 611981 w 869754"/>
              <a:gd name="connsiteY96" fmla="*/ 812007 h 914923"/>
              <a:gd name="connsiteX97" fmla="*/ 597694 w 869754"/>
              <a:gd name="connsiteY97" fmla="*/ 816769 h 914923"/>
              <a:gd name="connsiteX98" fmla="*/ 583406 w 869754"/>
              <a:gd name="connsiteY98" fmla="*/ 826294 h 914923"/>
              <a:gd name="connsiteX99" fmla="*/ 576262 w 869754"/>
              <a:gd name="connsiteY99" fmla="*/ 831057 h 914923"/>
              <a:gd name="connsiteX100" fmla="*/ 561975 w 869754"/>
              <a:gd name="connsiteY100" fmla="*/ 835819 h 914923"/>
              <a:gd name="connsiteX101" fmla="*/ 554831 w 869754"/>
              <a:gd name="connsiteY101" fmla="*/ 840582 h 914923"/>
              <a:gd name="connsiteX102" fmla="*/ 540544 w 869754"/>
              <a:gd name="connsiteY102" fmla="*/ 845344 h 914923"/>
              <a:gd name="connsiteX103" fmla="*/ 519112 w 869754"/>
              <a:gd name="connsiteY103" fmla="*/ 859632 h 914923"/>
              <a:gd name="connsiteX104" fmla="*/ 511969 w 869754"/>
              <a:gd name="connsiteY104" fmla="*/ 864394 h 914923"/>
              <a:gd name="connsiteX105" fmla="*/ 502444 w 869754"/>
              <a:gd name="connsiteY105" fmla="*/ 866775 h 914923"/>
              <a:gd name="connsiteX106" fmla="*/ 495300 w 869754"/>
              <a:gd name="connsiteY106" fmla="*/ 871538 h 914923"/>
              <a:gd name="connsiteX107" fmla="*/ 481012 w 869754"/>
              <a:gd name="connsiteY107" fmla="*/ 876300 h 914923"/>
              <a:gd name="connsiteX108" fmla="*/ 473869 w 869754"/>
              <a:gd name="connsiteY108" fmla="*/ 878682 h 914923"/>
              <a:gd name="connsiteX109" fmla="*/ 466725 w 869754"/>
              <a:gd name="connsiteY109" fmla="*/ 881063 h 914923"/>
              <a:gd name="connsiteX110" fmla="*/ 459581 w 869754"/>
              <a:gd name="connsiteY110" fmla="*/ 883444 h 914923"/>
              <a:gd name="connsiteX111" fmla="*/ 452437 w 869754"/>
              <a:gd name="connsiteY111" fmla="*/ 888207 h 914923"/>
              <a:gd name="connsiteX112" fmla="*/ 445294 w 869754"/>
              <a:gd name="connsiteY112" fmla="*/ 890588 h 914923"/>
              <a:gd name="connsiteX113" fmla="*/ 423862 w 869754"/>
              <a:gd name="connsiteY113" fmla="*/ 902494 h 914923"/>
              <a:gd name="connsiteX114" fmla="*/ 416719 w 869754"/>
              <a:gd name="connsiteY114" fmla="*/ 907257 h 914923"/>
              <a:gd name="connsiteX115" fmla="*/ 409575 w 869754"/>
              <a:gd name="connsiteY115" fmla="*/ 909638 h 914923"/>
              <a:gd name="connsiteX116" fmla="*/ 345281 w 869754"/>
              <a:gd name="connsiteY116" fmla="*/ 912019 h 914923"/>
              <a:gd name="connsiteX117" fmla="*/ 333375 w 869754"/>
              <a:gd name="connsiteY117" fmla="*/ 914400 h 914923"/>
              <a:gd name="connsiteX118" fmla="*/ 340519 w 869754"/>
              <a:gd name="connsiteY118" fmla="*/ 909638 h 914923"/>
              <a:gd name="connsiteX119" fmla="*/ 345281 w 869754"/>
              <a:gd name="connsiteY119" fmla="*/ 902494 h 914923"/>
              <a:gd name="connsiteX120" fmla="*/ 366712 w 869754"/>
              <a:gd name="connsiteY120" fmla="*/ 885825 h 914923"/>
              <a:gd name="connsiteX121" fmla="*/ 373856 w 869754"/>
              <a:gd name="connsiteY121" fmla="*/ 883444 h 914923"/>
              <a:gd name="connsiteX122" fmla="*/ 395287 w 869754"/>
              <a:gd name="connsiteY122" fmla="*/ 871538 h 914923"/>
              <a:gd name="connsiteX123" fmla="*/ 421481 w 869754"/>
              <a:gd name="connsiteY123" fmla="*/ 866775 h 914923"/>
              <a:gd name="connsiteX124" fmla="*/ 438150 w 869754"/>
              <a:gd name="connsiteY124" fmla="*/ 864394 h 914923"/>
              <a:gd name="connsiteX125" fmla="*/ 447675 w 869754"/>
              <a:gd name="connsiteY125" fmla="*/ 862013 h 914923"/>
              <a:gd name="connsiteX126" fmla="*/ 488156 w 869754"/>
              <a:gd name="connsiteY126" fmla="*/ 857250 h 914923"/>
              <a:gd name="connsiteX127" fmla="*/ 521494 w 869754"/>
              <a:gd name="connsiteY127" fmla="*/ 847725 h 914923"/>
              <a:gd name="connsiteX128" fmla="*/ 535781 w 869754"/>
              <a:gd name="connsiteY128" fmla="*/ 840582 h 914923"/>
              <a:gd name="connsiteX129" fmla="*/ 545306 w 869754"/>
              <a:gd name="connsiteY129" fmla="*/ 826294 h 914923"/>
              <a:gd name="connsiteX130" fmla="*/ 557212 w 869754"/>
              <a:gd name="connsiteY130" fmla="*/ 809625 h 914923"/>
              <a:gd name="connsiteX131" fmla="*/ 561975 w 869754"/>
              <a:gd name="connsiteY131" fmla="*/ 795338 h 914923"/>
              <a:gd name="connsiteX132" fmla="*/ 573881 w 869754"/>
              <a:gd name="connsiteY132" fmla="*/ 778669 h 914923"/>
              <a:gd name="connsiteX133" fmla="*/ 578644 w 869754"/>
              <a:gd name="connsiteY133" fmla="*/ 764382 h 914923"/>
              <a:gd name="connsiteX134" fmla="*/ 569119 w 869754"/>
              <a:gd name="connsiteY134" fmla="*/ 707232 h 914923"/>
              <a:gd name="connsiteX135" fmla="*/ 561975 w 869754"/>
              <a:gd name="connsiteY135" fmla="*/ 702469 h 914923"/>
              <a:gd name="connsiteX136" fmla="*/ 552450 w 869754"/>
              <a:gd name="connsiteY136" fmla="*/ 688182 h 914923"/>
              <a:gd name="connsiteX137" fmla="*/ 538162 w 869754"/>
              <a:gd name="connsiteY137" fmla="*/ 673894 h 914923"/>
              <a:gd name="connsiteX138" fmla="*/ 531019 w 869754"/>
              <a:gd name="connsiteY138" fmla="*/ 666750 h 914923"/>
              <a:gd name="connsiteX139" fmla="*/ 526256 w 869754"/>
              <a:gd name="connsiteY139" fmla="*/ 657225 h 914923"/>
              <a:gd name="connsiteX140" fmla="*/ 509587 w 869754"/>
              <a:gd name="connsiteY140" fmla="*/ 640557 h 914923"/>
              <a:gd name="connsiteX141" fmla="*/ 495300 w 869754"/>
              <a:gd name="connsiteY141" fmla="*/ 628650 h 914923"/>
              <a:gd name="connsiteX142" fmla="*/ 488156 w 869754"/>
              <a:gd name="connsiteY142" fmla="*/ 614363 h 914923"/>
              <a:gd name="connsiteX143" fmla="*/ 481012 w 869754"/>
              <a:gd name="connsiteY143" fmla="*/ 600075 h 914923"/>
              <a:gd name="connsiteX144" fmla="*/ 466725 w 869754"/>
              <a:gd name="connsiteY144" fmla="*/ 590550 h 914923"/>
              <a:gd name="connsiteX145" fmla="*/ 461962 w 869754"/>
              <a:gd name="connsiteY145" fmla="*/ 583407 h 914923"/>
              <a:gd name="connsiteX146" fmla="*/ 454819 w 869754"/>
              <a:gd name="connsiteY146" fmla="*/ 581025 h 914923"/>
              <a:gd name="connsiteX147" fmla="*/ 440531 w 869754"/>
              <a:gd name="connsiteY147" fmla="*/ 573882 h 914923"/>
              <a:gd name="connsiteX148" fmla="*/ 435769 w 869754"/>
              <a:gd name="connsiteY148" fmla="*/ 566738 h 914923"/>
              <a:gd name="connsiteX149" fmla="*/ 433387 w 869754"/>
              <a:gd name="connsiteY149" fmla="*/ 559594 h 914923"/>
              <a:gd name="connsiteX150" fmla="*/ 426244 w 869754"/>
              <a:gd name="connsiteY150" fmla="*/ 550069 h 914923"/>
              <a:gd name="connsiteX151" fmla="*/ 419100 w 869754"/>
              <a:gd name="connsiteY151" fmla="*/ 526257 h 914923"/>
              <a:gd name="connsiteX152" fmla="*/ 411956 w 869754"/>
              <a:gd name="connsiteY152" fmla="*/ 521494 h 914923"/>
              <a:gd name="connsiteX153" fmla="*/ 407194 w 869754"/>
              <a:gd name="connsiteY153" fmla="*/ 507207 h 914923"/>
              <a:gd name="connsiteX154" fmla="*/ 404812 w 869754"/>
              <a:gd name="connsiteY154" fmla="*/ 500063 h 914923"/>
              <a:gd name="connsiteX155" fmla="*/ 402431 w 869754"/>
              <a:gd name="connsiteY155" fmla="*/ 490538 h 914923"/>
              <a:gd name="connsiteX156" fmla="*/ 392906 w 869754"/>
              <a:gd name="connsiteY156" fmla="*/ 476250 h 914923"/>
              <a:gd name="connsiteX157" fmla="*/ 390525 w 869754"/>
              <a:gd name="connsiteY157" fmla="*/ 469107 h 914923"/>
              <a:gd name="connsiteX158" fmla="*/ 388144 w 869754"/>
              <a:gd name="connsiteY158" fmla="*/ 452438 h 914923"/>
              <a:gd name="connsiteX159" fmla="*/ 371475 w 869754"/>
              <a:gd name="connsiteY159" fmla="*/ 435769 h 914923"/>
              <a:gd name="connsiteX160" fmla="*/ 364331 w 869754"/>
              <a:gd name="connsiteY160" fmla="*/ 431007 h 914923"/>
              <a:gd name="connsiteX161" fmla="*/ 347662 w 869754"/>
              <a:gd name="connsiteY161" fmla="*/ 426244 h 914923"/>
              <a:gd name="connsiteX162" fmla="*/ 340519 w 869754"/>
              <a:gd name="connsiteY162" fmla="*/ 419100 h 914923"/>
              <a:gd name="connsiteX163" fmla="*/ 319087 w 869754"/>
              <a:gd name="connsiteY163" fmla="*/ 411957 h 914923"/>
              <a:gd name="connsiteX164" fmla="*/ 311944 w 869754"/>
              <a:gd name="connsiteY164" fmla="*/ 409575 h 914923"/>
              <a:gd name="connsiteX165" fmla="*/ 297656 w 869754"/>
              <a:gd name="connsiteY165" fmla="*/ 402432 h 914923"/>
              <a:gd name="connsiteX166" fmla="*/ 280987 w 869754"/>
              <a:gd name="connsiteY166" fmla="*/ 392907 h 914923"/>
              <a:gd name="connsiteX167" fmla="*/ 271462 w 869754"/>
              <a:gd name="connsiteY167" fmla="*/ 390525 h 914923"/>
              <a:gd name="connsiteX168" fmla="*/ 257175 w 869754"/>
              <a:gd name="connsiteY168" fmla="*/ 385763 h 914923"/>
              <a:gd name="connsiteX169" fmla="*/ 250031 w 869754"/>
              <a:gd name="connsiteY169" fmla="*/ 383382 h 914923"/>
              <a:gd name="connsiteX170" fmla="*/ 235744 w 869754"/>
              <a:gd name="connsiteY170" fmla="*/ 376238 h 914923"/>
              <a:gd name="connsiteX171" fmla="*/ 211931 w 869754"/>
              <a:gd name="connsiteY171" fmla="*/ 366713 h 914923"/>
              <a:gd name="connsiteX172" fmla="*/ 204787 w 869754"/>
              <a:gd name="connsiteY172" fmla="*/ 364332 h 914923"/>
              <a:gd name="connsiteX173" fmla="*/ 197644 w 869754"/>
              <a:gd name="connsiteY173" fmla="*/ 361950 h 914923"/>
              <a:gd name="connsiteX174" fmla="*/ 180975 w 869754"/>
              <a:gd name="connsiteY174" fmla="*/ 342900 h 914923"/>
              <a:gd name="connsiteX175" fmla="*/ 161925 w 869754"/>
              <a:gd name="connsiteY175" fmla="*/ 314325 h 914923"/>
              <a:gd name="connsiteX176" fmla="*/ 150019 w 869754"/>
              <a:gd name="connsiteY176" fmla="*/ 300038 h 914923"/>
              <a:gd name="connsiteX177" fmla="*/ 135731 w 869754"/>
              <a:gd name="connsiteY177" fmla="*/ 290513 h 914923"/>
              <a:gd name="connsiteX178" fmla="*/ 128587 w 869754"/>
              <a:gd name="connsiteY178" fmla="*/ 285750 h 914923"/>
              <a:gd name="connsiteX179" fmla="*/ 121444 w 869754"/>
              <a:gd name="connsiteY179" fmla="*/ 280988 h 914923"/>
              <a:gd name="connsiteX180" fmla="*/ 114300 w 869754"/>
              <a:gd name="connsiteY180" fmla="*/ 276225 h 914923"/>
              <a:gd name="connsiteX181" fmla="*/ 104775 w 869754"/>
              <a:gd name="connsiteY181" fmla="*/ 261938 h 914923"/>
              <a:gd name="connsiteX182" fmla="*/ 100012 w 869754"/>
              <a:gd name="connsiteY182" fmla="*/ 247650 h 914923"/>
              <a:gd name="connsiteX183" fmla="*/ 100012 w 869754"/>
              <a:gd name="connsiteY183" fmla="*/ 192882 h 914923"/>
              <a:gd name="connsiteX184" fmla="*/ 88106 w 869754"/>
              <a:gd name="connsiteY184" fmla="*/ 173832 h 914923"/>
              <a:gd name="connsiteX185" fmla="*/ 85725 w 869754"/>
              <a:gd name="connsiteY185" fmla="*/ 166688 h 914923"/>
              <a:gd name="connsiteX186" fmla="*/ 78581 w 869754"/>
              <a:gd name="connsiteY186" fmla="*/ 164307 h 914923"/>
              <a:gd name="connsiteX187" fmla="*/ 71437 w 869754"/>
              <a:gd name="connsiteY187" fmla="*/ 159544 h 914923"/>
              <a:gd name="connsiteX188" fmla="*/ 64294 w 869754"/>
              <a:gd name="connsiteY188" fmla="*/ 152400 h 914923"/>
              <a:gd name="connsiteX189" fmla="*/ 57150 w 869754"/>
              <a:gd name="connsiteY189" fmla="*/ 150019 h 914923"/>
              <a:gd name="connsiteX190" fmla="*/ 42862 w 869754"/>
              <a:gd name="connsiteY190" fmla="*/ 140494 h 914923"/>
              <a:gd name="connsiteX191" fmla="*/ 42862 w 869754"/>
              <a:gd name="connsiteY191" fmla="*/ 140494 h 914923"/>
              <a:gd name="connsiteX192" fmla="*/ 28575 w 869754"/>
              <a:gd name="connsiteY192" fmla="*/ 128588 h 914923"/>
              <a:gd name="connsiteX193" fmla="*/ 19050 w 869754"/>
              <a:gd name="connsiteY193" fmla="*/ 119063 h 914923"/>
              <a:gd name="connsiteX194" fmla="*/ 9525 w 869754"/>
              <a:gd name="connsiteY194" fmla="*/ 104775 h 914923"/>
              <a:gd name="connsiteX195" fmla="*/ 4762 w 869754"/>
              <a:gd name="connsiteY195" fmla="*/ 97632 h 914923"/>
              <a:gd name="connsiteX196" fmla="*/ 0 w 869754"/>
              <a:gd name="connsiteY196" fmla="*/ 90488 h 914923"/>
              <a:gd name="connsiteX197" fmla="*/ 4762 w 869754"/>
              <a:gd name="connsiteY197" fmla="*/ 83344 h 914923"/>
              <a:gd name="connsiteX198" fmla="*/ 14287 w 869754"/>
              <a:gd name="connsiteY198" fmla="*/ 80963 h 914923"/>
              <a:gd name="connsiteX199" fmla="*/ 28575 w 869754"/>
              <a:gd name="connsiteY199" fmla="*/ 76200 h 914923"/>
              <a:gd name="connsiteX200" fmla="*/ 35719 w 869754"/>
              <a:gd name="connsiteY200" fmla="*/ 73819 h 914923"/>
              <a:gd name="connsiteX201" fmla="*/ 59531 w 869754"/>
              <a:gd name="connsiteY201" fmla="*/ 66675 h 914923"/>
              <a:gd name="connsiteX202" fmla="*/ 64294 w 869754"/>
              <a:gd name="connsiteY202" fmla="*/ 64294 h 9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69754" h="914923">
                <a:moveTo>
                  <a:pt x="95250" y="23813"/>
                </a:moveTo>
                <a:cubicBezTo>
                  <a:pt x="121129" y="8284"/>
                  <a:pt x="96354" y="21979"/>
                  <a:pt x="114300" y="14288"/>
                </a:cubicBezTo>
                <a:cubicBezTo>
                  <a:pt x="134898" y="5460"/>
                  <a:pt x="114215" y="12728"/>
                  <a:pt x="130969" y="7144"/>
                </a:cubicBezTo>
                <a:cubicBezTo>
                  <a:pt x="134580" y="4737"/>
                  <a:pt x="140328" y="0"/>
                  <a:pt x="145256" y="0"/>
                </a:cubicBezTo>
                <a:cubicBezTo>
                  <a:pt x="149303" y="0"/>
                  <a:pt x="153193" y="1588"/>
                  <a:pt x="157162" y="2382"/>
                </a:cubicBezTo>
                <a:cubicBezTo>
                  <a:pt x="159543" y="3969"/>
                  <a:pt x="161691" y="5982"/>
                  <a:pt x="164306" y="7144"/>
                </a:cubicBezTo>
                <a:cubicBezTo>
                  <a:pt x="168894" y="9183"/>
                  <a:pt x="174417" y="9122"/>
                  <a:pt x="178594" y="11907"/>
                </a:cubicBezTo>
                <a:cubicBezTo>
                  <a:pt x="180975" y="13494"/>
                  <a:pt x="183122" y="15507"/>
                  <a:pt x="185737" y="16669"/>
                </a:cubicBezTo>
                <a:cubicBezTo>
                  <a:pt x="190325" y="18708"/>
                  <a:pt x="195848" y="18647"/>
                  <a:pt x="200025" y="21432"/>
                </a:cubicBezTo>
                <a:lnTo>
                  <a:pt x="214312" y="30957"/>
                </a:lnTo>
                <a:cubicBezTo>
                  <a:pt x="216693" y="32544"/>
                  <a:pt x="218741" y="34814"/>
                  <a:pt x="221456" y="35719"/>
                </a:cubicBezTo>
                <a:lnTo>
                  <a:pt x="228600" y="38100"/>
                </a:lnTo>
                <a:cubicBezTo>
                  <a:pt x="238125" y="37306"/>
                  <a:pt x="247701" y="36982"/>
                  <a:pt x="257175" y="35719"/>
                </a:cubicBezTo>
                <a:cubicBezTo>
                  <a:pt x="259663" y="35387"/>
                  <a:pt x="261809" y="33338"/>
                  <a:pt x="264319" y="33338"/>
                </a:cubicBezTo>
                <a:cubicBezTo>
                  <a:pt x="269931" y="33338"/>
                  <a:pt x="275431" y="34925"/>
                  <a:pt x="280987" y="35719"/>
                </a:cubicBezTo>
                <a:cubicBezTo>
                  <a:pt x="283368" y="37307"/>
                  <a:pt x="286107" y="38458"/>
                  <a:pt x="288131" y="40482"/>
                </a:cubicBezTo>
                <a:cubicBezTo>
                  <a:pt x="290155" y="42506"/>
                  <a:pt x="291732" y="45010"/>
                  <a:pt x="292894" y="47625"/>
                </a:cubicBezTo>
                <a:cubicBezTo>
                  <a:pt x="297850" y="58775"/>
                  <a:pt x="297547" y="62615"/>
                  <a:pt x="300037" y="73819"/>
                </a:cubicBezTo>
                <a:cubicBezTo>
                  <a:pt x="300747" y="77014"/>
                  <a:pt x="301625" y="80169"/>
                  <a:pt x="302419" y="83344"/>
                </a:cubicBezTo>
                <a:cubicBezTo>
                  <a:pt x="301625" y="92075"/>
                  <a:pt x="302615" y="101158"/>
                  <a:pt x="300037" y="109538"/>
                </a:cubicBezTo>
                <a:cubicBezTo>
                  <a:pt x="299195" y="112273"/>
                  <a:pt x="295092" y="112468"/>
                  <a:pt x="292894" y="114300"/>
                </a:cubicBezTo>
                <a:cubicBezTo>
                  <a:pt x="274557" y="129581"/>
                  <a:pt x="296344" y="114381"/>
                  <a:pt x="278606" y="126207"/>
                </a:cubicBezTo>
                <a:cubicBezTo>
                  <a:pt x="277019" y="128588"/>
                  <a:pt x="275867" y="131327"/>
                  <a:pt x="273844" y="133350"/>
                </a:cubicBezTo>
                <a:cubicBezTo>
                  <a:pt x="271820" y="135374"/>
                  <a:pt x="268488" y="135878"/>
                  <a:pt x="266700" y="138113"/>
                </a:cubicBezTo>
                <a:cubicBezTo>
                  <a:pt x="253557" y="154542"/>
                  <a:pt x="277646" y="136374"/>
                  <a:pt x="257175" y="150019"/>
                </a:cubicBezTo>
                <a:cubicBezTo>
                  <a:pt x="256503" y="152035"/>
                  <a:pt x="248382" y="166870"/>
                  <a:pt x="254794" y="171450"/>
                </a:cubicBezTo>
                <a:cubicBezTo>
                  <a:pt x="258879" y="174368"/>
                  <a:pt x="264319" y="174625"/>
                  <a:pt x="269081" y="176213"/>
                </a:cubicBezTo>
                <a:lnTo>
                  <a:pt x="276225" y="178594"/>
                </a:lnTo>
                <a:lnTo>
                  <a:pt x="283369" y="200025"/>
                </a:lnTo>
                <a:lnTo>
                  <a:pt x="285750" y="207169"/>
                </a:lnTo>
                <a:lnTo>
                  <a:pt x="288131" y="214313"/>
                </a:lnTo>
                <a:cubicBezTo>
                  <a:pt x="288925" y="223044"/>
                  <a:pt x="289353" y="231817"/>
                  <a:pt x="290512" y="240507"/>
                </a:cubicBezTo>
                <a:cubicBezTo>
                  <a:pt x="291591" y="248596"/>
                  <a:pt x="295726" y="256599"/>
                  <a:pt x="297656" y="264319"/>
                </a:cubicBezTo>
                <a:cubicBezTo>
                  <a:pt x="305099" y="294094"/>
                  <a:pt x="295586" y="257075"/>
                  <a:pt x="302419" y="280988"/>
                </a:cubicBezTo>
                <a:cubicBezTo>
                  <a:pt x="303144" y="283526"/>
                  <a:pt x="305502" y="294635"/>
                  <a:pt x="307181" y="297657"/>
                </a:cubicBezTo>
                <a:cubicBezTo>
                  <a:pt x="307185" y="297665"/>
                  <a:pt x="319085" y="315513"/>
                  <a:pt x="321469" y="319088"/>
                </a:cubicBezTo>
                <a:cubicBezTo>
                  <a:pt x="321474" y="319096"/>
                  <a:pt x="330987" y="333368"/>
                  <a:pt x="330994" y="333375"/>
                </a:cubicBezTo>
                <a:cubicBezTo>
                  <a:pt x="333375" y="335756"/>
                  <a:pt x="336070" y="337861"/>
                  <a:pt x="338137" y="340519"/>
                </a:cubicBezTo>
                <a:cubicBezTo>
                  <a:pt x="341651" y="345037"/>
                  <a:pt x="344487" y="350044"/>
                  <a:pt x="347662" y="354807"/>
                </a:cubicBezTo>
                <a:lnTo>
                  <a:pt x="352425" y="361950"/>
                </a:lnTo>
                <a:cubicBezTo>
                  <a:pt x="353184" y="367262"/>
                  <a:pt x="355866" y="386964"/>
                  <a:pt x="357187" y="392907"/>
                </a:cubicBezTo>
                <a:cubicBezTo>
                  <a:pt x="357732" y="395357"/>
                  <a:pt x="357794" y="398275"/>
                  <a:pt x="359569" y="400050"/>
                </a:cubicBezTo>
                <a:cubicBezTo>
                  <a:pt x="361344" y="401825"/>
                  <a:pt x="364331" y="401638"/>
                  <a:pt x="366712" y="402432"/>
                </a:cubicBezTo>
                <a:cubicBezTo>
                  <a:pt x="369093" y="404813"/>
                  <a:pt x="371988" y="406773"/>
                  <a:pt x="373856" y="409575"/>
                </a:cubicBezTo>
                <a:cubicBezTo>
                  <a:pt x="375248" y="411664"/>
                  <a:pt x="374669" y="414759"/>
                  <a:pt x="376237" y="416719"/>
                </a:cubicBezTo>
                <a:cubicBezTo>
                  <a:pt x="378025" y="418954"/>
                  <a:pt x="381182" y="419650"/>
                  <a:pt x="383381" y="421482"/>
                </a:cubicBezTo>
                <a:cubicBezTo>
                  <a:pt x="385968" y="423638"/>
                  <a:pt x="388144" y="426244"/>
                  <a:pt x="390525" y="428625"/>
                </a:cubicBezTo>
                <a:cubicBezTo>
                  <a:pt x="389247" y="435018"/>
                  <a:pt x="386836" y="449636"/>
                  <a:pt x="383381" y="454819"/>
                </a:cubicBezTo>
                <a:cubicBezTo>
                  <a:pt x="381794" y="457200"/>
                  <a:pt x="379781" y="459348"/>
                  <a:pt x="378619" y="461963"/>
                </a:cubicBezTo>
                <a:cubicBezTo>
                  <a:pt x="376580" y="466550"/>
                  <a:pt x="373856" y="476250"/>
                  <a:pt x="373856" y="476250"/>
                </a:cubicBezTo>
                <a:cubicBezTo>
                  <a:pt x="375707" y="487360"/>
                  <a:pt x="374311" y="492505"/>
                  <a:pt x="383381" y="500063"/>
                </a:cubicBezTo>
                <a:cubicBezTo>
                  <a:pt x="385309" y="501670"/>
                  <a:pt x="388144" y="501650"/>
                  <a:pt x="390525" y="502444"/>
                </a:cubicBezTo>
                <a:cubicBezTo>
                  <a:pt x="404175" y="522922"/>
                  <a:pt x="387807" y="497010"/>
                  <a:pt x="397669" y="516732"/>
                </a:cubicBezTo>
                <a:cubicBezTo>
                  <a:pt x="398949" y="519291"/>
                  <a:pt x="400844" y="521494"/>
                  <a:pt x="402431" y="523875"/>
                </a:cubicBezTo>
                <a:cubicBezTo>
                  <a:pt x="403225" y="527844"/>
                  <a:pt x="404196" y="531781"/>
                  <a:pt x="404812" y="535782"/>
                </a:cubicBezTo>
                <a:cubicBezTo>
                  <a:pt x="406279" y="545316"/>
                  <a:pt x="405084" y="556340"/>
                  <a:pt x="411956" y="564357"/>
                </a:cubicBezTo>
                <a:cubicBezTo>
                  <a:pt x="414539" y="567370"/>
                  <a:pt x="418230" y="569224"/>
                  <a:pt x="421481" y="571500"/>
                </a:cubicBezTo>
                <a:cubicBezTo>
                  <a:pt x="426170" y="574782"/>
                  <a:pt x="435769" y="581025"/>
                  <a:pt x="435769" y="581025"/>
                </a:cubicBezTo>
                <a:cubicBezTo>
                  <a:pt x="448465" y="600071"/>
                  <a:pt x="431803" y="577060"/>
                  <a:pt x="447675" y="592932"/>
                </a:cubicBezTo>
                <a:cubicBezTo>
                  <a:pt x="449698" y="594955"/>
                  <a:pt x="450536" y="597936"/>
                  <a:pt x="452437" y="600075"/>
                </a:cubicBezTo>
                <a:cubicBezTo>
                  <a:pt x="464301" y="613422"/>
                  <a:pt x="463010" y="611887"/>
                  <a:pt x="473869" y="619125"/>
                </a:cubicBezTo>
                <a:cubicBezTo>
                  <a:pt x="478227" y="625662"/>
                  <a:pt x="489822" y="645080"/>
                  <a:pt x="497681" y="647700"/>
                </a:cubicBezTo>
                <a:cubicBezTo>
                  <a:pt x="507540" y="650987"/>
                  <a:pt x="502736" y="648690"/>
                  <a:pt x="511969" y="654844"/>
                </a:cubicBezTo>
                <a:lnTo>
                  <a:pt x="521494" y="669132"/>
                </a:lnTo>
                <a:cubicBezTo>
                  <a:pt x="523081" y="671513"/>
                  <a:pt x="523541" y="675370"/>
                  <a:pt x="526256" y="676275"/>
                </a:cubicBezTo>
                <a:lnTo>
                  <a:pt x="533400" y="678657"/>
                </a:lnTo>
                <a:cubicBezTo>
                  <a:pt x="554281" y="699535"/>
                  <a:pt x="527788" y="673979"/>
                  <a:pt x="547687" y="690563"/>
                </a:cubicBezTo>
                <a:cubicBezTo>
                  <a:pt x="550274" y="692719"/>
                  <a:pt x="551887" y="696072"/>
                  <a:pt x="554831" y="697707"/>
                </a:cubicBezTo>
                <a:cubicBezTo>
                  <a:pt x="559220" y="700145"/>
                  <a:pt x="564629" y="700224"/>
                  <a:pt x="569119" y="702469"/>
                </a:cubicBezTo>
                <a:cubicBezTo>
                  <a:pt x="575933" y="705877"/>
                  <a:pt x="578780" y="707861"/>
                  <a:pt x="585787" y="709613"/>
                </a:cubicBezTo>
                <a:cubicBezTo>
                  <a:pt x="596694" y="712340"/>
                  <a:pt x="605179" y="712930"/>
                  <a:pt x="616744" y="714375"/>
                </a:cubicBezTo>
                <a:cubicBezTo>
                  <a:pt x="634442" y="720277"/>
                  <a:pt x="613569" y="713923"/>
                  <a:pt x="650081" y="719138"/>
                </a:cubicBezTo>
                <a:cubicBezTo>
                  <a:pt x="652566" y="719493"/>
                  <a:pt x="654730" y="721242"/>
                  <a:pt x="657225" y="721519"/>
                </a:cubicBezTo>
                <a:cubicBezTo>
                  <a:pt x="669085" y="722837"/>
                  <a:pt x="681038" y="723106"/>
                  <a:pt x="692944" y="723900"/>
                </a:cubicBezTo>
                <a:cubicBezTo>
                  <a:pt x="696820" y="724675"/>
                  <a:pt x="716084" y="728663"/>
                  <a:pt x="719137" y="728663"/>
                </a:cubicBezTo>
                <a:cubicBezTo>
                  <a:pt x="729486" y="728663"/>
                  <a:pt x="739775" y="727076"/>
                  <a:pt x="750094" y="726282"/>
                </a:cubicBezTo>
                <a:cubicBezTo>
                  <a:pt x="752475" y="725488"/>
                  <a:pt x="755034" y="725102"/>
                  <a:pt x="757237" y="723900"/>
                </a:cubicBezTo>
                <a:cubicBezTo>
                  <a:pt x="764613" y="719876"/>
                  <a:pt x="775445" y="712555"/>
                  <a:pt x="783431" y="707232"/>
                </a:cubicBezTo>
                <a:cubicBezTo>
                  <a:pt x="786606" y="708026"/>
                  <a:pt x="790826" y="707128"/>
                  <a:pt x="792956" y="709613"/>
                </a:cubicBezTo>
                <a:cubicBezTo>
                  <a:pt x="796223" y="713424"/>
                  <a:pt x="797719" y="723900"/>
                  <a:pt x="797719" y="723900"/>
                </a:cubicBezTo>
                <a:cubicBezTo>
                  <a:pt x="799171" y="734063"/>
                  <a:pt x="799249" y="746862"/>
                  <a:pt x="807244" y="754857"/>
                </a:cubicBezTo>
                <a:cubicBezTo>
                  <a:pt x="809267" y="756880"/>
                  <a:pt x="811902" y="758199"/>
                  <a:pt x="814387" y="759619"/>
                </a:cubicBezTo>
                <a:cubicBezTo>
                  <a:pt x="817469" y="761380"/>
                  <a:pt x="820868" y="762556"/>
                  <a:pt x="823912" y="764382"/>
                </a:cubicBezTo>
                <a:cubicBezTo>
                  <a:pt x="828820" y="767327"/>
                  <a:pt x="838200" y="773907"/>
                  <a:pt x="838200" y="773907"/>
                </a:cubicBezTo>
                <a:cubicBezTo>
                  <a:pt x="839787" y="776288"/>
                  <a:pt x="840939" y="779027"/>
                  <a:pt x="842962" y="781050"/>
                </a:cubicBezTo>
                <a:cubicBezTo>
                  <a:pt x="844986" y="783074"/>
                  <a:pt x="847907" y="783981"/>
                  <a:pt x="850106" y="785813"/>
                </a:cubicBezTo>
                <a:cubicBezTo>
                  <a:pt x="852693" y="787969"/>
                  <a:pt x="854869" y="790576"/>
                  <a:pt x="857250" y="792957"/>
                </a:cubicBezTo>
                <a:cubicBezTo>
                  <a:pt x="863235" y="810912"/>
                  <a:pt x="854465" y="789475"/>
                  <a:pt x="866775" y="804863"/>
                </a:cubicBezTo>
                <a:cubicBezTo>
                  <a:pt x="868343" y="806823"/>
                  <a:pt x="870931" y="810232"/>
                  <a:pt x="869156" y="812007"/>
                </a:cubicBezTo>
                <a:cubicBezTo>
                  <a:pt x="867381" y="813782"/>
                  <a:pt x="864319" y="810614"/>
                  <a:pt x="862012" y="809625"/>
                </a:cubicBezTo>
                <a:cubicBezTo>
                  <a:pt x="858749" y="808227"/>
                  <a:pt x="855783" y="806181"/>
                  <a:pt x="852487" y="804863"/>
                </a:cubicBezTo>
                <a:cubicBezTo>
                  <a:pt x="838335" y="799202"/>
                  <a:pt x="840958" y="801228"/>
                  <a:pt x="828675" y="797719"/>
                </a:cubicBezTo>
                <a:cubicBezTo>
                  <a:pt x="826261" y="797029"/>
                  <a:pt x="823912" y="796132"/>
                  <a:pt x="821531" y="795338"/>
                </a:cubicBezTo>
                <a:lnTo>
                  <a:pt x="747712" y="797719"/>
                </a:lnTo>
                <a:cubicBezTo>
                  <a:pt x="727734" y="798693"/>
                  <a:pt x="708004" y="802531"/>
                  <a:pt x="688181" y="804863"/>
                </a:cubicBezTo>
                <a:cubicBezTo>
                  <a:pt x="660944" y="808067"/>
                  <a:pt x="652936" y="807879"/>
                  <a:pt x="621506" y="809625"/>
                </a:cubicBezTo>
                <a:cubicBezTo>
                  <a:pt x="618331" y="810419"/>
                  <a:pt x="615116" y="811067"/>
                  <a:pt x="611981" y="812007"/>
                </a:cubicBezTo>
                <a:cubicBezTo>
                  <a:pt x="607173" y="813450"/>
                  <a:pt x="597694" y="816769"/>
                  <a:pt x="597694" y="816769"/>
                </a:cubicBezTo>
                <a:cubicBezTo>
                  <a:pt x="584150" y="830313"/>
                  <a:pt x="597192" y="819401"/>
                  <a:pt x="583406" y="826294"/>
                </a:cubicBezTo>
                <a:cubicBezTo>
                  <a:pt x="580846" y="827574"/>
                  <a:pt x="578877" y="829895"/>
                  <a:pt x="576262" y="831057"/>
                </a:cubicBezTo>
                <a:cubicBezTo>
                  <a:pt x="571675" y="833096"/>
                  <a:pt x="561975" y="835819"/>
                  <a:pt x="561975" y="835819"/>
                </a:cubicBezTo>
                <a:cubicBezTo>
                  <a:pt x="559594" y="837407"/>
                  <a:pt x="557446" y="839420"/>
                  <a:pt x="554831" y="840582"/>
                </a:cubicBezTo>
                <a:cubicBezTo>
                  <a:pt x="550244" y="842621"/>
                  <a:pt x="540544" y="845344"/>
                  <a:pt x="540544" y="845344"/>
                </a:cubicBezTo>
                <a:lnTo>
                  <a:pt x="519112" y="859632"/>
                </a:lnTo>
                <a:cubicBezTo>
                  <a:pt x="516731" y="861219"/>
                  <a:pt x="514745" y="863700"/>
                  <a:pt x="511969" y="864394"/>
                </a:cubicBezTo>
                <a:lnTo>
                  <a:pt x="502444" y="866775"/>
                </a:lnTo>
                <a:cubicBezTo>
                  <a:pt x="500063" y="868363"/>
                  <a:pt x="497915" y="870376"/>
                  <a:pt x="495300" y="871538"/>
                </a:cubicBezTo>
                <a:cubicBezTo>
                  <a:pt x="490712" y="873577"/>
                  <a:pt x="485775" y="874712"/>
                  <a:pt x="481012" y="876300"/>
                </a:cubicBezTo>
                <a:lnTo>
                  <a:pt x="473869" y="878682"/>
                </a:lnTo>
                <a:lnTo>
                  <a:pt x="466725" y="881063"/>
                </a:lnTo>
                <a:lnTo>
                  <a:pt x="459581" y="883444"/>
                </a:lnTo>
                <a:cubicBezTo>
                  <a:pt x="457200" y="885032"/>
                  <a:pt x="454997" y="886927"/>
                  <a:pt x="452437" y="888207"/>
                </a:cubicBezTo>
                <a:cubicBezTo>
                  <a:pt x="450192" y="889329"/>
                  <a:pt x="447488" y="889369"/>
                  <a:pt x="445294" y="890588"/>
                </a:cubicBezTo>
                <a:cubicBezTo>
                  <a:pt x="420732" y="904233"/>
                  <a:pt x="440026" y="897107"/>
                  <a:pt x="423862" y="902494"/>
                </a:cubicBezTo>
                <a:cubicBezTo>
                  <a:pt x="421481" y="904082"/>
                  <a:pt x="419279" y="905977"/>
                  <a:pt x="416719" y="907257"/>
                </a:cubicBezTo>
                <a:cubicBezTo>
                  <a:pt x="414474" y="908380"/>
                  <a:pt x="412080" y="909471"/>
                  <a:pt x="409575" y="909638"/>
                </a:cubicBezTo>
                <a:cubicBezTo>
                  <a:pt x="388176" y="911064"/>
                  <a:pt x="366712" y="911225"/>
                  <a:pt x="345281" y="912019"/>
                </a:cubicBezTo>
                <a:cubicBezTo>
                  <a:pt x="341312" y="912813"/>
                  <a:pt x="336995" y="916210"/>
                  <a:pt x="333375" y="914400"/>
                </a:cubicBezTo>
                <a:cubicBezTo>
                  <a:pt x="330815" y="913120"/>
                  <a:pt x="338495" y="911662"/>
                  <a:pt x="340519" y="909638"/>
                </a:cubicBezTo>
                <a:cubicBezTo>
                  <a:pt x="342543" y="907614"/>
                  <a:pt x="343449" y="904693"/>
                  <a:pt x="345281" y="902494"/>
                </a:cubicBezTo>
                <a:cubicBezTo>
                  <a:pt x="350022" y="896805"/>
                  <a:pt x="360586" y="887867"/>
                  <a:pt x="366712" y="885825"/>
                </a:cubicBezTo>
                <a:cubicBezTo>
                  <a:pt x="369093" y="885031"/>
                  <a:pt x="371662" y="884663"/>
                  <a:pt x="373856" y="883444"/>
                </a:cubicBezTo>
                <a:cubicBezTo>
                  <a:pt x="388365" y="875384"/>
                  <a:pt x="383533" y="874476"/>
                  <a:pt x="395287" y="871538"/>
                </a:cubicBezTo>
                <a:cubicBezTo>
                  <a:pt x="401219" y="870055"/>
                  <a:pt x="415976" y="867622"/>
                  <a:pt x="421481" y="866775"/>
                </a:cubicBezTo>
                <a:cubicBezTo>
                  <a:pt x="427028" y="865921"/>
                  <a:pt x="432628" y="865398"/>
                  <a:pt x="438150" y="864394"/>
                </a:cubicBezTo>
                <a:cubicBezTo>
                  <a:pt x="441370" y="863809"/>
                  <a:pt x="444435" y="862476"/>
                  <a:pt x="447675" y="862013"/>
                </a:cubicBezTo>
                <a:cubicBezTo>
                  <a:pt x="464231" y="859648"/>
                  <a:pt x="472625" y="860356"/>
                  <a:pt x="488156" y="857250"/>
                </a:cubicBezTo>
                <a:cubicBezTo>
                  <a:pt x="490428" y="856796"/>
                  <a:pt x="517601" y="850320"/>
                  <a:pt x="521494" y="847725"/>
                </a:cubicBezTo>
                <a:cubicBezTo>
                  <a:pt x="530726" y="841571"/>
                  <a:pt x="525922" y="843868"/>
                  <a:pt x="535781" y="840582"/>
                </a:cubicBezTo>
                <a:cubicBezTo>
                  <a:pt x="540888" y="825259"/>
                  <a:pt x="534158" y="841900"/>
                  <a:pt x="545306" y="826294"/>
                </a:cubicBezTo>
                <a:cubicBezTo>
                  <a:pt x="560981" y="804349"/>
                  <a:pt x="538636" y="828204"/>
                  <a:pt x="557212" y="809625"/>
                </a:cubicBezTo>
                <a:cubicBezTo>
                  <a:pt x="558800" y="804863"/>
                  <a:pt x="558963" y="799354"/>
                  <a:pt x="561975" y="795338"/>
                </a:cubicBezTo>
                <a:cubicBezTo>
                  <a:pt x="562938" y="794054"/>
                  <a:pt x="572613" y="781522"/>
                  <a:pt x="573881" y="778669"/>
                </a:cubicBezTo>
                <a:cubicBezTo>
                  <a:pt x="575920" y="774082"/>
                  <a:pt x="578644" y="764382"/>
                  <a:pt x="578644" y="764382"/>
                </a:cubicBezTo>
                <a:cubicBezTo>
                  <a:pt x="577236" y="736238"/>
                  <a:pt x="585505" y="723620"/>
                  <a:pt x="569119" y="707232"/>
                </a:cubicBezTo>
                <a:cubicBezTo>
                  <a:pt x="567095" y="705208"/>
                  <a:pt x="564356" y="704057"/>
                  <a:pt x="561975" y="702469"/>
                </a:cubicBezTo>
                <a:cubicBezTo>
                  <a:pt x="558800" y="697707"/>
                  <a:pt x="556497" y="692229"/>
                  <a:pt x="552450" y="688182"/>
                </a:cubicBezTo>
                <a:lnTo>
                  <a:pt x="538162" y="673894"/>
                </a:lnTo>
                <a:cubicBezTo>
                  <a:pt x="535781" y="671513"/>
                  <a:pt x="532525" y="669762"/>
                  <a:pt x="531019" y="666750"/>
                </a:cubicBezTo>
                <a:cubicBezTo>
                  <a:pt x="529431" y="663575"/>
                  <a:pt x="528504" y="659972"/>
                  <a:pt x="526256" y="657225"/>
                </a:cubicBezTo>
                <a:cubicBezTo>
                  <a:pt x="521280" y="651144"/>
                  <a:pt x="515143" y="646113"/>
                  <a:pt x="509587" y="640557"/>
                </a:cubicBezTo>
                <a:cubicBezTo>
                  <a:pt x="500417" y="631387"/>
                  <a:pt x="505249" y="635283"/>
                  <a:pt x="495300" y="628650"/>
                </a:cubicBezTo>
                <a:cubicBezTo>
                  <a:pt x="489315" y="610694"/>
                  <a:pt x="497390" y="632830"/>
                  <a:pt x="488156" y="614363"/>
                </a:cubicBezTo>
                <a:cubicBezTo>
                  <a:pt x="484947" y="607944"/>
                  <a:pt x="487080" y="605385"/>
                  <a:pt x="481012" y="600075"/>
                </a:cubicBezTo>
                <a:cubicBezTo>
                  <a:pt x="476705" y="596306"/>
                  <a:pt x="466725" y="590550"/>
                  <a:pt x="466725" y="590550"/>
                </a:cubicBezTo>
                <a:cubicBezTo>
                  <a:pt x="465137" y="588169"/>
                  <a:pt x="464197" y="585195"/>
                  <a:pt x="461962" y="583407"/>
                </a:cubicBezTo>
                <a:cubicBezTo>
                  <a:pt x="460002" y="581839"/>
                  <a:pt x="457064" y="582148"/>
                  <a:pt x="454819" y="581025"/>
                </a:cubicBezTo>
                <a:cubicBezTo>
                  <a:pt x="436365" y="571798"/>
                  <a:pt x="458478" y="579863"/>
                  <a:pt x="440531" y="573882"/>
                </a:cubicBezTo>
                <a:cubicBezTo>
                  <a:pt x="438944" y="571501"/>
                  <a:pt x="437049" y="569298"/>
                  <a:pt x="435769" y="566738"/>
                </a:cubicBezTo>
                <a:cubicBezTo>
                  <a:pt x="434646" y="564493"/>
                  <a:pt x="434632" y="561773"/>
                  <a:pt x="433387" y="559594"/>
                </a:cubicBezTo>
                <a:cubicBezTo>
                  <a:pt x="431418" y="556148"/>
                  <a:pt x="428625" y="553244"/>
                  <a:pt x="426244" y="550069"/>
                </a:cubicBezTo>
                <a:cubicBezTo>
                  <a:pt x="425291" y="546258"/>
                  <a:pt x="420837" y="527415"/>
                  <a:pt x="419100" y="526257"/>
                </a:cubicBezTo>
                <a:lnTo>
                  <a:pt x="411956" y="521494"/>
                </a:lnTo>
                <a:lnTo>
                  <a:pt x="407194" y="507207"/>
                </a:lnTo>
                <a:cubicBezTo>
                  <a:pt x="406400" y="504826"/>
                  <a:pt x="405421" y="502498"/>
                  <a:pt x="404812" y="500063"/>
                </a:cubicBezTo>
                <a:cubicBezTo>
                  <a:pt x="404018" y="496888"/>
                  <a:pt x="403895" y="493465"/>
                  <a:pt x="402431" y="490538"/>
                </a:cubicBezTo>
                <a:cubicBezTo>
                  <a:pt x="399871" y="485418"/>
                  <a:pt x="392906" y="476250"/>
                  <a:pt x="392906" y="476250"/>
                </a:cubicBezTo>
                <a:cubicBezTo>
                  <a:pt x="392112" y="473869"/>
                  <a:pt x="391017" y="471568"/>
                  <a:pt x="390525" y="469107"/>
                </a:cubicBezTo>
                <a:cubicBezTo>
                  <a:pt x="389424" y="463603"/>
                  <a:pt x="390159" y="457677"/>
                  <a:pt x="388144" y="452438"/>
                </a:cubicBezTo>
                <a:cubicBezTo>
                  <a:pt x="380670" y="433005"/>
                  <a:pt x="382539" y="441300"/>
                  <a:pt x="371475" y="435769"/>
                </a:cubicBezTo>
                <a:cubicBezTo>
                  <a:pt x="368915" y="434489"/>
                  <a:pt x="366891" y="432287"/>
                  <a:pt x="364331" y="431007"/>
                </a:cubicBezTo>
                <a:cubicBezTo>
                  <a:pt x="360910" y="429297"/>
                  <a:pt x="350720" y="427009"/>
                  <a:pt x="347662" y="426244"/>
                </a:cubicBezTo>
                <a:cubicBezTo>
                  <a:pt x="345281" y="423863"/>
                  <a:pt x="343463" y="420735"/>
                  <a:pt x="340519" y="419100"/>
                </a:cubicBezTo>
                <a:cubicBezTo>
                  <a:pt x="340516" y="419098"/>
                  <a:pt x="322661" y="413148"/>
                  <a:pt x="319087" y="411957"/>
                </a:cubicBezTo>
                <a:cubicBezTo>
                  <a:pt x="316706" y="411163"/>
                  <a:pt x="314032" y="410967"/>
                  <a:pt x="311944" y="409575"/>
                </a:cubicBezTo>
                <a:cubicBezTo>
                  <a:pt x="302711" y="403421"/>
                  <a:pt x="307515" y="405718"/>
                  <a:pt x="297656" y="402432"/>
                </a:cubicBezTo>
                <a:cubicBezTo>
                  <a:pt x="291732" y="398482"/>
                  <a:pt x="287896" y="395498"/>
                  <a:pt x="280987" y="392907"/>
                </a:cubicBezTo>
                <a:cubicBezTo>
                  <a:pt x="277923" y="391758"/>
                  <a:pt x="274597" y="391465"/>
                  <a:pt x="271462" y="390525"/>
                </a:cubicBezTo>
                <a:cubicBezTo>
                  <a:pt x="266654" y="389082"/>
                  <a:pt x="261937" y="387350"/>
                  <a:pt x="257175" y="385763"/>
                </a:cubicBezTo>
                <a:lnTo>
                  <a:pt x="250031" y="383382"/>
                </a:lnTo>
                <a:cubicBezTo>
                  <a:pt x="236301" y="374228"/>
                  <a:pt x="249547" y="382154"/>
                  <a:pt x="235744" y="376238"/>
                </a:cubicBezTo>
                <a:cubicBezTo>
                  <a:pt x="211224" y="365728"/>
                  <a:pt x="244443" y="377549"/>
                  <a:pt x="211931" y="366713"/>
                </a:cubicBezTo>
                <a:lnTo>
                  <a:pt x="204787" y="364332"/>
                </a:lnTo>
                <a:lnTo>
                  <a:pt x="197644" y="361950"/>
                </a:lnTo>
                <a:cubicBezTo>
                  <a:pt x="186531" y="345282"/>
                  <a:pt x="192881" y="350838"/>
                  <a:pt x="180975" y="342900"/>
                </a:cubicBezTo>
                <a:lnTo>
                  <a:pt x="161925" y="314325"/>
                </a:lnTo>
                <a:cubicBezTo>
                  <a:pt x="157695" y="307980"/>
                  <a:pt x="156360" y="304970"/>
                  <a:pt x="150019" y="300038"/>
                </a:cubicBezTo>
                <a:cubicBezTo>
                  <a:pt x="145501" y="296524"/>
                  <a:pt x="140494" y="293688"/>
                  <a:pt x="135731" y="290513"/>
                </a:cubicBezTo>
                <a:lnTo>
                  <a:pt x="128587" y="285750"/>
                </a:lnTo>
                <a:lnTo>
                  <a:pt x="121444" y="280988"/>
                </a:lnTo>
                <a:lnTo>
                  <a:pt x="114300" y="276225"/>
                </a:lnTo>
                <a:cubicBezTo>
                  <a:pt x="111125" y="271463"/>
                  <a:pt x="106585" y="267368"/>
                  <a:pt x="104775" y="261938"/>
                </a:cubicBezTo>
                <a:lnTo>
                  <a:pt x="100012" y="247650"/>
                </a:lnTo>
                <a:cubicBezTo>
                  <a:pt x="103072" y="223180"/>
                  <a:pt x="104317" y="223014"/>
                  <a:pt x="100012" y="192882"/>
                </a:cubicBezTo>
                <a:cubicBezTo>
                  <a:pt x="97924" y="178264"/>
                  <a:pt x="97387" y="180019"/>
                  <a:pt x="88106" y="173832"/>
                </a:cubicBezTo>
                <a:cubicBezTo>
                  <a:pt x="87312" y="171451"/>
                  <a:pt x="87500" y="168463"/>
                  <a:pt x="85725" y="166688"/>
                </a:cubicBezTo>
                <a:cubicBezTo>
                  <a:pt x="83950" y="164913"/>
                  <a:pt x="80826" y="165430"/>
                  <a:pt x="78581" y="164307"/>
                </a:cubicBezTo>
                <a:cubicBezTo>
                  <a:pt x="76021" y="163027"/>
                  <a:pt x="73636" y="161376"/>
                  <a:pt x="71437" y="159544"/>
                </a:cubicBezTo>
                <a:cubicBezTo>
                  <a:pt x="68850" y="157388"/>
                  <a:pt x="67096" y="154268"/>
                  <a:pt x="64294" y="152400"/>
                </a:cubicBezTo>
                <a:cubicBezTo>
                  <a:pt x="62205" y="151008"/>
                  <a:pt x="59344" y="151238"/>
                  <a:pt x="57150" y="150019"/>
                </a:cubicBezTo>
                <a:cubicBezTo>
                  <a:pt x="52146" y="147239"/>
                  <a:pt x="47625" y="143669"/>
                  <a:pt x="42862" y="140494"/>
                </a:cubicBezTo>
                <a:lnTo>
                  <a:pt x="42862" y="140494"/>
                </a:lnTo>
                <a:cubicBezTo>
                  <a:pt x="33695" y="131326"/>
                  <a:pt x="38521" y="135218"/>
                  <a:pt x="28575" y="128588"/>
                </a:cubicBezTo>
                <a:cubicBezTo>
                  <a:pt x="22226" y="109537"/>
                  <a:pt x="31750" y="131763"/>
                  <a:pt x="19050" y="119063"/>
                </a:cubicBezTo>
                <a:cubicBezTo>
                  <a:pt x="15003" y="115016"/>
                  <a:pt x="12700" y="109538"/>
                  <a:pt x="9525" y="104775"/>
                </a:cubicBezTo>
                <a:lnTo>
                  <a:pt x="4762" y="97632"/>
                </a:lnTo>
                <a:lnTo>
                  <a:pt x="0" y="90488"/>
                </a:lnTo>
                <a:cubicBezTo>
                  <a:pt x="1587" y="88107"/>
                  <a:pt x="2381" y="84932"/>
                  <a:pt x="4762" y="83344"/>
                </a:cubicBezTo>
                <a:cubicBezTo>
                  <a:pt x="7485" y="81529"/>
                  <a:pt x="11152" y="81903"/>
                  <a:pt x="14287" y="80963"/>
                </a:cubicBezTo>
                <a:cubicBezTo>
                  <a:pt x="19096" y="79520"/>
                  <a:pt x="23812" y="77788"/>
                  <a:pt x="28575" y="76200"/>
                </a:cubicBezTo>
                <a:cubicBezTo>
                  <a:pt x="30956" y="75406"/>
                  <a:pt x="33284" y="74428"/>
                  <a:pt x="35719" y="73819"/>
                </a:cubicBezTo>
                <a:cubicBezTo>
                  <a:pt x="42560" y="72109"/>
                  <a:pt x="53727" y="69576"/>
                  <a:pt x="59531" y="66675"/>
                </a:cubicBezTo>
                <a:lnTo>
                  <a:pt x="64294" y="64294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t="68652"/>
          <a:stretch/>
        </p:blipFill>
        <p:spPr>
          <a:xfrm>
            <a:off x="6549733" y="1254718"/>
            <a:ext cx="5491162" cy="98363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9953165" y="4519573"/>
            <a:ext cx="113702" cy="123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48475" y="457607"/>
            <a:ext cx="50971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показан маршрут Афанасия Никитина «Хождение за три моря»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16268">
            <a:off x="9369324" y="3587236"/>
            <a:ext cx="171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В Р А З И Я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3588" y="3011641"/>
            <a:ext cx="2751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Никитин</a:t>
            </a:r>
            <a:endParaRPr lang="ru-RU" sz="40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3195" y="1593563"/>
            <a:ext cx="2643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18°с.ш.78°в.д.</a:t>
            </a:r>
            <a:endParaRPr lang="ru-RU" sz="32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33" y="4699734"/>
            <a:ext cx="6829425" cy="2190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618" y="6145511"/>
            <a:ext cx="240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Ледовитый океан</a:t>
            </a:r>
            <a:endParaRPr 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3337" y="6076834"/>
            <a:ext cx="290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</a:p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круг</a:t>
            </a:r>
            <a:endParaRPr 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7905" y="6214385"/>
            <a:ext cx="2095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Средиземное море</a:t>
            </a:r>
            <a:endParaRPr 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69142" y="5154125"/>
            <a:ext cx="2470287" cy="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5347" y="4122394"/>
            <a:ext cx="2604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r="26291"/>
          <a:stretch/>
        </p:blipFill>
        <p:spPr>
          <a:xfrm>
            <a:off x="6694940" y="2171205"/>
            <a:ext cx="4998800" cy="8286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l="73615" r="1665" b="63873"/>
          <a:stretch/>
        </p:blipFill>
        <p:spPr>
          <a:xfrm>
            <a:off x="6755723" y="2409093"/>
            <a:ext cx="1676401" cy="2993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t="32079" r="89352" b="42378"/>
          <a:stretch/>
        </p:blipFill>
        <p:spPr>
          <a:xfrm>
            <a:off x="8337141" y="2479708"/>
            <a:ext cx="722136" cy="21166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274478" y="2443489"/>
            <a:ext cx="4215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Индостан</a:t>
            </a:r>
            <a:endParaRPr lang="ru-RU" sz="32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19433" y="5327572"/>
            <a:ext cx="32715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Крест 24"/>
          <p:cNvSpPr/>
          <p:nvPr/>
        </p:nvSpPr>
        <p:spPr>
          <a:xfrm rot="18660395">
            <a:off x="259130" y="4147183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5718" y="4269690"/>
            <a:ext cx="511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Метка для оценки, ответ сюда не вписываем!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049" y="4154244"/>
            <a:ext cx="5037441" cy="54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16639" y="4749695"/>
            <a:ext cx="2095492" cy="18885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рест 27"/>
          <p:cNvSpPr/>
          <p:nvPr/>
        </p:nvSpPr>
        <p:spPr>
          <a:xfrm rot="18660395">
            <a:off x="6580459" y="1700237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6" grpId="0"/>
      <p:bldP spid="17" grpId="0"/>
      <p:bldP spid="12" grpId="0"/>
      <p:bldP spid="13" grpId="0"/>
      <p:bldP spid="14" grpId="0"/>
      <p:bldP spid="23" grpId="0"/>
      <p:bldP spid="27" grpId="0" animBg="1"/>
      <p:bldP spid="29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0" y="0"/>
            <a:ext cx="11763612" cy="631371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39886" y="899886"/>
            <a:ext cx="2061028" cy="3323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09370" y="5399314"/>
            <a:ext cx="233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3 2 4 1</a:t>
            </a:r>
            <a:endParaRPr lang="ru-RU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рест 9"/>
          <p:cNvSpPr/>
          <p:nvPr/>
        </p:nvSpPr>
        <p:spPr>
          <a:xfrm rot="18660395">
            <a:off x="309127" y="5503183"/>
            <a:ext cx="503670" cy="501226"/>
          </a:xfrm>
          <a:prstGeom prst="plus">
            <a:avLst>
              <a:gd name="adj" fmla="val 436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-20304"/>
            <a:ext cx="7286171" cy="41562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6634" t="14023" r="829" b="40230"/>
          <a:stretch/>
        </p:blipFill>
        <p:spPr>
          <a:xfrm>
            <a:off x="232229" y="4156268"/>
            <a:ext cx="9622972" cy="255329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 rot="5400000">
            <a:off x="6353629" y="1912259"/>
            <a:ext cx="1211941" cy="61685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29714" y="62840"/>
            <a:ext cx="4742421" cy="40934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возрастной состав населения на предложенной диаграмме.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трети населения составляют люди средних возрастов (от 15 до 65 лет). Это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примерно подходит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4 странам в таблице.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доля населения в младших и старших возрастах – практически одинакова.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Сравниваем долю этих возрастных групп. В Бразилии, Нигерии и Японии доля этих категорий резко различается. И только в Великобритании эти доли практически равны.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607" y="3489590"/>
            <a:ext cx="329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63" y="3114111"/>
            <a:ext cx="6937374" cy="3758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13"/>
          <a:stretch/>
        </p:blipFill>
        <p:spPr>
          <a:xfrm>
            <a:off x="0" y="-95249"/>
            <a:ext cx="7395096" cy="4057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7801" y="3224189"/>
            <a:ext cx="2078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ru-RU" sz="4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5775" y="6222994"/>
            <a:ext cx="5180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7" y="5548041"/>
            <a:ext cx="4009004" cy="787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8017" y="5591530"/>
            <a:ext cx="19030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endParaRPr lang="ru-RU" sz="44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1" y="1290183"/>
            <a:ext cx="11688900" cy="42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6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6294"/>
            <a:ext cx="12210549" cy="29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8177" y="2645602"/>
            <a:ext cx="5692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4</a:t>
            </a:r>
            <a:endParaRPr lang="ru-RU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6" y="1935162"/>
            <a:ext cx="4441526" cy="4126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7344" y="377297"/>
            <a:ext cx="702733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Колебания распространяются в виде сейсмических волн.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Толчки распространяются из глубины земной коры от места разрыва в направлении</a:t>
            </a:r>
            <a:r>
              <a:rPr lang="ru-RU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земной поверхности.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В земной коре накапливается внутренняя энергия.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Возникают колебания земной поверхности, сопровождающиеся подземным гулом.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Под действием внутренней энергии в земной коре происходят разрывы и смещение</a:t>
            </a:r>
            <a:r>
              <a:rPr lang="ru-RU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горных пород, сопровождающиеся мощными толчками.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9619" y="6178715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3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00411" y="544901"/>
            <a:ext cx="702733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Происходит столкновение одинаковых по мощности плит.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результате столкновения плиты надвигаются друг на друга, образуя пояса сжатия.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Вдоль поясов сжатия происходит медленный подъём земной коры и смятие горных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 в складки.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Литосферные плиты перемещаются по верхней части мантии навстречу друг другу.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Образуются пояса складчатых гор.</a:t>
            </a:r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9619" y="6178715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3" y="2396067"/>
            <a:ext cx="4782381" cy="3332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9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91944" y="790434"/>
            <a:ext cx="7027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Водяной пар, поднимаясь вверх, охлаждается и конденсируется, образуя облака.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Осадки, выпавшие на сушу, обеспечивают поверхностный и подземный сток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Сконденсированный в облаках водяной пар выпадает на поверхность суши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осадков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Солнце нагревает воду в океанах и морях, и она испаряется,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преобразуясь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водяной пар.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Часть облаков переносится ветром в сторону суши.</a:t>
            </a:r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5977170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85161"/>
            <a:ext cx="4834468" cy="3542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3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7535" y="701767"/>
            <a:ext cx="702733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Охлаждённый при подъёме экваториальный воздух опускается над тропиками,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тропических широтах области высокого атмосферного давления.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Тёплый лёгкий воздух над экватором поднимается вверх и растекается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тропиков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образуя в экваториальных широтах область низкого атмосферного давления.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экваториальных широтах земная поверхность нагревается Солнцем наиболее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сильно, нагревая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над экватором.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Северном полушарии постоянные ветры между тропиками и экватором дуют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 востока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Южном – с юго-востока.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Воздушные массы из области высокого давления от тропиков перемещается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экватора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отклоняясь в западном направлении.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5977170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" y="1787227"/>
            <a:ext cx="4969003" cy="4063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81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527"/>
            <a:ext cx="12095975" cy="47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867" y="824877"/>
            <a:ext cx="7255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Лава на земной поверхности охлаждается и затвердевает, образуя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вулканическую породу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верхней мантии образуется очаг магмы.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 накоплении застывшей лавы формируется конусовидная гора с кратером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вершине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который происходят последующие излияния лавы.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Магма поднимается по трещинам в земной коре и изливается на земную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лавы.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Раскалённая магма выделяет газы и пары воды, которые, создавая огромное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обеспечивают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магмы к земной поверхности.</a:t>
            </a:r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5977170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28" y="1866823"/>
            <a:ext cx="41814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2800" y="824877"/>
            <a:ext cx="62220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Сползшие вниз по склону слои горных пород располагаются в виде ступеней.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 земную поверхность выпадают обильные атмосферные осадки.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Слои переувлажнённых горных пород становятся очень тяжёлыми.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Происходит переувлажнение горных пород.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Тяжёлые слои горных пород сползают вниз по склону под действием силы тяжести,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разрушаясь и образуя большую массу обломочного материала.</a:t>
            </a:r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5977170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0" y="1935162"/>
            <a:ext cx="5419920" cy="3508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82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867" y="824877"/>
            <a:ext cx="7255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Установите последовательность этапов отображённого на схеме процесса. Запишите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</a:t>
            </a:r>
          </a:p>
          <a:p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 дне океана происходит землетрясение или извержение вулкана.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приближении к побережью скорость и длина волны уменьшаются, но её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Над эпицентром землетрясения или подводным вулканом образуется мощная волна.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Волна охватывает всю толщу воды и движется под водой с огромной скоростью.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Волна огромной высоты с силой обрушивается на берег.</a:t>
            </a:r>
            <a:endParaRPr lang="ru-RU" sz="24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5977170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4834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32761"/>
            <a:ext cx="4427537" cy="3545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27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498" y="4593511"/>
            <a:ext cx="6344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этапов отображённого на схеме процесса,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днём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Запишите в ответе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6083922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965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8" y="1708051"/>
            <a:ext cx="6412170" cy="2728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24133" y="518534"/>
            <a:ext cx="52747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Воздух из области повышенного давления перемещается в сторону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пониженного давления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в сторону суши, и на берегу ощущается лёгкий прохладный ветерок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водоёма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Днём поверхность берега водоёма нагревается быстрее, чем вода в водоёме, и воздух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сушей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теплее, чем над водой.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Более тёплый и лёгкий воздух поднимается вверх, поэтому над берегом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область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атмосферного давления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Более прохладный и тяжёлый воздух скапливается над водой, образуя область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атмосферного давления.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Вода в водоёме нагревается медленнее, чем поверхность берега, и воздух над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водоёмом остаётся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прохладным, чем над его берегом.</a:t>
            </a:r>
          </a:p>
        </p:txBody>
      </p:sp>
    </p:spTree>
    <p:extLst>
      <p:ext uri="{BB962C8B-B14F-4D97-AF65-F5344CB8AC3E}">
        <p14:creationId xmlns:p14="http://schemas.microsoft.com/office/powerpoint/2010/main" val="29863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632" y="4788244"/>
            <a:ext cx="6344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этапов отображённого на схеме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Запишите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6083922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965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0866" y="924421"/>
            <a:ext cx="5422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 давлением слоёв снега, расположенных выше, фирн превращается в глетчерный лёд.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 выпадении обильных осадков в виде снега в горах выше снеговой линии снег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растаять.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Снег накапливается в понижениях рельефа гор.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 действием силы тяжести лёд «сползает» вниз по склону, образуя язык ледника.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Накопившийся снег уплотняется и превращается в фирн – зернистый непрозрачный лёд.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14998"/>
            <a:ext cx="6197600" cy="32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632" y="4788244"/>
            <a:ext cx="6344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этапов отображённого на схеме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Запишите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6083922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965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69101" y="1203821"/>
            <a:ext cx="54228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 земную поверхность выпадают атмосферные осадки.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Образуется водоносный слой, то есть подземные воды.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Вода проходит в глубину через водопроницаемые породы до водоупорного слоя.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Вода накапливается над водоупорным слоем, насыщая горные породы, залегающие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Вода просачивается в грунт, увлажняя поверхностный слой.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0" y="1594032"/>
            <a:ext cx="6524097" cy="3057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3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2866" y="83236"/>
            <a:ext cx="1148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latin typeface="TimesNewRoman"/>
              </a:rPr>
              <a:t>Рассмотрите схему природного процесса и выполните задания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4695111"/>
            <a:ext cx="6344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последовательность этапов отображённого на схеме процесса,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 ответе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порядковые номера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52344" y="6083922"/>
          <a:ext cx="3634580" cy="60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916"/>
                <a:gridCol w="726916"/>
                <a:gridCol w="726916"/>
                <a:gridCol w="726916"/>
                <a:gridCol w="726916"/>
              </a:tblGrid>
              <a:tr h="6011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42500"/>
            <a:ext cx="965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Какой природный процесс отображён на схеме?</a:t>
            </a:r>
          </a:p>
          <a:p>
            <a:r>
              <a:rPr lang="ru-RU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47934" y="702538"/>
            <a:ext cx="53085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Сухой холодный воздух с суши перемещается в сторону океана.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Зимой суша охлаждается быстрее, чем океан, и воздух над сушей становится холоднее.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Океан остывает дольше, чем суша, и над его поверхностью воздух остаётся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тёплым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лёгким.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Тёплый лёгкий воздух поднимается вверх, и над океаном формируется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пониженного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Холодный тяжёлый воздух скапливается у поверхности суши, и над сушей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область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 давления.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" y="1724984"/>
            <a:ext cx="6532397" cy="2841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5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34" y="76200"/>
            <a:ext cx="897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задания № 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eo7-vpr.sdamgia.ru/get_file?id=37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5" y="627328"/>
            <a:ext cx="4138570" cy="2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eo7-vpr.sdamgia.ru/get_file?id=37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9" y="3611034"/>
            <a:ext cx="4095496" cy="23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eo7-vpr.sdamgia.ru/get_file?id=373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14" y="694267"/>
            <a:ext cx="4181475" cy="237225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eo7-vpr.sdamgia.ru/get_file?id=374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14" y="3565525"/>
            <a:ext cx="4238625" cy="23526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5138" y="3066523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воды в природе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505" y="5965562"/>
            <a:ext cx="452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орографических осадков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7838" y="3002228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бархана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838" y="5965562"/>
            <a:ext cx="452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Круговорот горных пород в земной коре</a:t>
            </a:r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11668125" y="6353175"/>
            <a:ext cx="447675" cy="44338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1" y="0"/>
            <a:ext cx="6412041" cy="4976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42099" r="13057"/>
          <a:stretch/>
        </p:blipFill>
        <p:spPr>
          <a:xfrm rot="5400000">
            <a:off x="6576832" y="1242832"/>
            <a:ext cx="5817181" cy="541315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rot="16200000">
            <a:off x="2254544" y="2408782"/>
            <a:ext cx="1215775" cy="3493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16200000">
            <a:off x="3146366" y="2408781"/>
            <a:ext cx="1215775" cy="3493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65482" y="3780890"/>
            <a:ext cx="62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482" y="4452842"/>
            <a:ext cx="71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7344" y="4863184"/>
            <a:ext cx="71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63" y="5515901"/>
            <a:ext cx="632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пересекает реки Парагвай и Парана.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20 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328881" y="4633645"/>
            <a:ext cx="3246634" cy="1297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9616611" y="4448710"/>
            <a:ext cx="318499" cy="585627"/>
            <a:chOff x="9616611" y="4448710"/>
            <a:chExt cx="318499" cy="585627"/>
          </a:xfrm>
        </p:grpSpPr>
        <p:sp>
          <p:nvSpPr>
            <p:cNvPr id="12" name="Полилиния 11"/>
            <p:cNvSpPr/>
            <p:nvPr/>
          </p:nvSpPr>
          <p:spPr>
            <a:xfrm>
              <a:off x="9616611" y="4448710"/>
              <a:ext cx="61987" cy="585627"/>
            </a:xfrm>
            <a:custGeom>
              <a:avLst/>
              <a:gdLst>
                <a:gd name="connsiteX0" fmla="*/ 20549 w 61987"/>
                <a:gd name="connsiteY0" fmla="*/ 0 h 585627"/>
                <a:gd name="connsiteX1" fmla="*/ 10274 w 61987"/>
                <a:gd name="connsiteY1" fmla="*/ 51371 h 585627"/>
                <a:gd name="connsiteX2" fmla="*/ 0 w 61987"/>
                <a:gd name="connsiteY2" fmla="*/ 82193 h 585627"/>
                <a:gd name="connsiteX3" fmla="*/ 10274 w 61987"/>
                <a:gd name="connsiteY3" fmla="*/ 215757 h 585627"/>
                <a:gd name="connsiteX4" fmla="*/ 30823 w 61987"/>
                <a:gd name="connsiteY4" fmla="*/ 277402 h 585627"/>
                <a:gd name="connsiteX5" fmla="*/ 20549 w 61987"/>
                <a:gd name="connsiteY5" fmla="*/ 400692 h 585627"/>
                <a:gd name="connsiteX6" fmla="*/ 20549 w 61987"/>
                <a:gd name="connsiteY6" fmla="*/ 513708 h 585627"/>
                <a:gd name="connsiteX7" fmla="*/ 51371 w 61987"/>
                <a:gd name="connsiteY7" fmla="*/ 523982 h 585627"/>
                <a:gd name="connsiteX8" fmla="*/ 61645 w 61987"/>
                <a:gd name="connsiteY8" fmla="*/ 585627 h 5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87" h="585627">
                  <a:moveTo>
                    <a:pt x="20549" y="0"/>
                  </a:moveTo>
                  <a:cubicBezTo>
                    <a:pt x="17124" y="17124"/>
                    <a:pt x="14510" y="34430"/>
                    <a:pt x="10274" y="51371"/>
                  </a:cubicBezTo>
                  <a:cubicBezTo>
                    <a:pt x="7647" y="61877"/>
                    <a:pt x="0" y="71363"/>
                    <a:pt x="0" y="82193"/>
                  </a:cubicBezTo>
                  <a:cubicBezTo>
                    <a:pt x="0" y="126846"/>
                    <a:pt x="3310" y="171651"/>
                    <a:pt x="10274" y="215757"/>
                  </a:cubicBezTo>
                  <a:cubicBezTo>
                    <a:pt x="13652" y="237152"/>
                    <a:pt x="30823" y="277402"/>
                    <a:pt x="30823" y="277402"/>
                  </a:cubicBezTo>
                  <a:cubicBezTo>
                    <a:pt x="27398" y="318499"/>
                    <a:pt x="25664" y="359771"/>
                    <a:pt x="20549" y="400692"/>
                  </a:cubicBezTo>
                  <a:cubicBezTo>
                    <a:pt x="14438" y="449581"/>
                    <a:pt x="-8937" y="454737"/>
                    <a:pt x="20549" y="513708"/>
                  </a:cubicBezTo>
                  <a:cubicBezTo>
                    <a:pt x="25392" y="523394"/>
                    <a:pt x="41097" y="520557"/>
                    <a:pt x="51371" y="523982"/>
                  </a:cubicBezTo>
                  <a:cubicBezTo>
                    <a:pt x="64894" y="564552"/>
                    <a:pt x="61645" y="543975"/>
                    <a:pt x="61645" y="58562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626885" y="4582274"/>
              <a:ext cx="308225" cy="238756"/>
            </a:xfrm>
            <a:custGeom>
              <a:avLst/>
              <a:gdLst>
                <a:gd name="connsiteX0" fmla="*/ 308225 w 308225"/>
                <a:gd name="connsiteY0" fmla="*/ 61645 h 238756"/>
                <a:gd name="connsiteX1" fmla="*/ 256854 w 308225"/>
                <a:gd name="connsiteY1" fmla="*/ 41097 h 238756"/>
                <a:gd name="connsiteX2" fmla="*/ 236306 w 308225"/>
                <a:gd name="connsiteY2" fmla="*/ 20548 h 238756"/>
                <a:gd name="connsiteX3" fmla="*/ 174661 w 308225"/>
                <a:gd name="connsiteY3" fmla="*/ 0 h 238756"/>
                <a:gd name="connsiteX4" fmla="*/ 143839 w 308225"/>
                <a:gd name="connsiteY4" fmla="*/ 10274 h 238756"/>
                <a:gd name="connsiteX5" fmla="*/ 113016 w 308225"/>
                <a:gd name="connsiteY5" fmla="*/ 102742 h 238756"/>
                <a:gd name="connsiteX6" fmla="*/ 102742 w 308225"/>
                <a:gd name="connsiteY6" fmla="*/ 133564 h 238756"/>
                <a:gd name="connsiteX7" fmla="*/ 92468 w 308225"/>
                <a:gd name="connsiteY7" fmla="*/ 164387 h 238756"/>
                <a:gd name="connsiteX8" fmla="*/ 123290 w 308225"/>
                <a:gd name="connsiteY8" fmla="*/ 184935 h 238756"/>
                <a:gd name="connsiteX9" fmla="*/ 92468 w 308225"/>
                <a:gd name="connsiteY9" fmla="*/ 236306 h 238756"/>
                <a:gd name="connsiteX10" fmla="*/ 0 w 308225"/>
                <a:gd name="connsiteY10" fmla="*/ 236306 h 23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225" h="238756">
                  <a:moveTo>
                    <a:pt x="308225" y="61645"/>
                  </a:moveTo>
                  <a:cubicBezTo>
                    <a:pt x="291101" y="54796"/>
                    <a:pt x="272867" y="50247"/>
                    <a:pt x="256854" y="41097"/>
                  </a:cubicBezTo>
                  <a:cubicBezTo>
                    <a:pt x="248444" y="36291"/>
                    <a:pt x="244970" y="24880"/>
                    <a:pt x="236306" y="20548"/>
                  </a:cubicBezTo>
                  <a:cubicBezTo>
                    <a:pt x="216933" y="10861"/>
                    <a:pt x="174661" y="0"/>
                    <a:pt x="174661" y="0"/>
                  </a:cubicBezTo>
                  <a:cubicBezTo>
                    <a:pt x="164387" y="3425"/>
                    <a:pt x="150134" y="1461"/>
                    <a:pt x="143839" y="10274"/>
                  </a:cubicBezTo>
                  <a:cubicBezTo>
                    <a:pt x="143836" y="10279"/>
                    <a:pt x="118154" y="87328"/>
                    <a:pt x="113016" y="102742"/>
                  </a:cubicBezTo>
                  <a:lnTo>
                    <a:pt x="102742" y="133564"/>
                  </a:lnTo>
                  <a:lnTo>
                    <a:pt x="92468" y="164387"/>
                  </a:lnTo>
                  <a:cubicBezTo>
                    <a:pt x="102742" y="171236"/>
                    <a:pt x="118704" y="173470"/>
                    <a:pt x="123290" y="184935"/>
                  </a:cubicBezTo>
                  <a:cubicBezTo>
                    <a:pt x="127684" y="195921"/>
                    <a:pt x="104814" y="234061"/>
                    <a:pt x="92468" y="236306"/>
                  </a:cubicBezTo>
                  <a:cubicBezTo>
                    <a:pt x="62143" y="241820"/>
                    <a:pt x="30823" y="236306"/>
                    <a:pt x="0" y="23630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1698" y="4390890"/>
            <a:ext cx="121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72"/>
          <a:stretch/>
        </p:blipFill>
        <p:spPr>
          <a:xfrm>
            <a:off x="121859" y="75974"/>
            <a:ext cx="7294652" cy="325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42099" r="13057"/>
          <a:stretch/>
        </p:blipFill>
        <p:spPr>
          <a:xfrm rot="5400000">
            <a:off x="6503676" y="1242832"/>
            <a:ext cx="5817181" cy="5413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4364" y="3842535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2521" y="4555168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842" y="5267801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199084" y="4621576"/>
            <a:ext cx="1101687" cy="1949985"/>
          </a:xfrm>
          <a:custGeom>
            <a:avLst/>
            <a:gdLst>
              <a:gd name="connsiteX0" fmla="*/ 0 w 1117030"/>
              <a:gd name="connsiteY0" fmla="*/ 0 h 1971686"/>
              <a:gd name="connsiteX1" fmla="*/ 115677 w 1117030"/>
              <a:gd name="connsiteY1" fmla="*/ 435166 h 1971686"/>
              <a:gd name="connsiteX2" fmla="*/ 239617 w 1117030"/>
              <a:gd name="connsiteY2" fmla="*/ 754655 h 1971686"/>
              <a:gd name="connsiteX3" fmla="*/ 473726 w 1117030"/>
              <a:gd name="connsiteY3" fmla="*/ 1187067 h 1971686"/>
              <a:gd name="connsiteX4" fmla="*/ 685800 w 1117030"/>
              <a:gd name="connsiteY4" fmla="*/ 1501048 h 1971686"/>
              <a:gd name="connsiteX5" fmla="*/ 870333 w 1117030"/>
              <a:gd name="connsiteY5" fmla="*/ 1721385 h 1971686"/>
              <a:gd name="connsiteX6" fmla="*/ 1096179 w 1117030"/>
              <a:gd name="connsiteY6" fmla="*/ 1952740 h 1971686"/>
              <a:gd name="connsiteX7" fmla="*/ 1093424 w 1117030"/>
              <a:gd name="connsiteY7" fmla="*/ 1941723 h 19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030" h="1971686">
                <a:moveTo>
                  <a:pt x="0" y="0"/>
                </a:moveTo>
                <a:cubicBezTo>
                  <a:pt x="37870" y="154695"/>
                  <a:pt x="75741" y="309390"/>
                  <a:pt x="115677" y="435166"/>
                </a:cubicBezTo>
                <a:cubicBezTo>
                  <a:pt x="155613" y="560942"/>
                  <a:pt x="179942" y="629338"/>
                  <a:pt x="239617" y="754655"/>
                </a:cubicBezTo>
                <a:cubicBezTo>
                  <a:pt x="299292" y="879972"/>
                  <a:pt x="399362" y="1062668"/>
                  <a:pt x="473726" y="1187067"/>
                </a:cubicBezTo>
                <a:cubicBezTo>
                  <a:pt x="548090" y="1311466"/>
                  <a:pt x="619699" y="1411995"/>
                  <a:pt x="685800" y="1501048"/>
                </a:cubicBezTo>
                <a:cubicBezTo>
                  <a:pt x="751901" y="1590101"/>
                  <a:pt x="801937" y="1646103"/>
                  <a:pt x="870333" y="1721385"/>
                </a:cubicBezTo>
                <a:cubicBezTo>
                  <a:pt x="938730" y="1796667"/>
                  <a:pt x="1058997" y="1916017"/>
                  <a:pt x="1096179" y="1952740"/>
                </a:cubicBezTo>
                <a:cubicBezTo>
                  <a:pt x="1133361" y="1989463"/>
                  <a:pt x="1113392" y="1965593"/>
                  <a:pt x="1093424" y="19417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9942628" y="4555168"/>
            <a:ext cx="715848" cy="2016393"/>
          </a:xfrm>
          <a:custGeom>
            <a:avLst/>
            <a:gdLst>
              <a:gd name="connsiteX0" fmla="*/ 0 w 1117030"/>
              <a:gd name="connsiteY0" fmla="*/ 0 h 1971686"/>
              <a:gd name="connsiteX1" fmla="*/ 115677 w 1117030"/>
              <a:gd name="connsiteY1" fmla="*/ 435166 h 1971686"/>
              <a:gd name="connsiteX2" fmla="*/ 239617 w 1117030"/>
              <a:gd name="connsiteY2" fmla="*/ 754655 h 1971686"/>
              <a:gd name="connsiteX3" fmla="*/ 473726 w 1117030"/>
              <a:gd name="connsiteY3" fmla="*/ 1187067 h 1971686"/>
              <a:gd name="connsiteX4" fmla="*/ 685800 w 1117030"/>
              <a:gd name="connsiteY4" fmla="*/ 1501048 h 1971686"/>
              <a:gd name="connsiteX5" fmla="*/ 870333 w 1117030"/>
              <a:gd name="connsiteY5" fmla="*/ 1721385 h 1971686"/>
              <a:gd name="connsiteX6" fmla="*/ 1096179 w 1117030"/>
              <a:gd name="connsiteY6" fmla="*/ 1952740 h 1971686"/>
              <a:gd name="connsiteX7" fmla="*/ 1093424 w 1117030"/>
              <a:gd name="connsiteY7" fmla="*/ 1941723 h 197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030" h="1971686">
                <a:moveTo>
                  <a:pt x="0" y="0"/>
                </a:moveTo>
                <a:cubicBezTo>
                  <a:pt x="37870" y="154695"/>
                  <a:pt x="75741" y="309390"/>
                  <a:pt x="115677" y="435166"/>
                </a:cubicBezTo>
                <a:cubicBezTo>
                  <a:pt x="155613" y="560942"/>
                  <a:pt x="179942" y="629338"/>
                  <a:pt x="239617" y="754655"/>
                </a:cubicBezTo>
                <a:cubicBezTo>
                  <a:pt x="299292" y="879972"/>
                  <a:pt x="399362" y="1062668"/>
                  <a:pt x="473726" y="1187067"/>
                </a:cubicBezTo>
                <a:cubicBezTo>
                  <a:pt x="548090" y="1311466"/>
                  <a:pt x="619699" y="1411995"/>
                  <a:pt x="685800" y="1501048"/>
                </a:cubicBezTo>
                <a:cubicBezTo>
                  <a:pt x="751901" y="1590101"/>
                  <a:pt x="801937" y="1646103"/>
                  <a:pt x="870333" y="1721385"/>
                </a:cubicBezTo>
                <a:cubicBezTo>
                  <a:pt x="938730" y="1796667"/>
                  <a:pt x="1058997" y="1916017"/>
                  <a:pt x="1096179" y="1952740"/>
                </a:cubicBezTo>
                <a:cubicBezTo>
                  <a:pt x="1133361" y="1989463"/>
                  <a:pt x="1113392" y="1965593"/>
                  <a:pt x="1093424" y="19417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9402096" y="3963365"/>
            <a:ext cx="337517" cy="743544"/>
          </a:xfrm>
          <a:prstGeom prst="leftBrace">
            <a:avLst>
              <a:gd name="adj1" fmla="val 59177"/>
              <a:gd name="adj2" fmla="val 488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8060" y="3150038"/>
            <a:ext cx="722845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 западной точки - 70°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протяжённость в градусах: 70 – 40 = 30°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16" name="Овал 15"/>
          <p:cNvSpPr/>
          <p:nvPr/>
        </p:nvSpPr>
        <p:spPr>
          <a:xfrm>
            <a:off x="2856474" y="1795889"/>
            <a:ext cx="590400" cy="77265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8060" y="4924500"/>
            <a:ext cx="7228451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находим значение широты 20° и соответствующее значение длины дуги в 1° (104, 6)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протяжённость в километрах: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30° * 104,6 = 3 138 км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168696" y="39142"/>
            <a:ext cx="4950149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Длина экватора –  40 075 км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окружности экватора в градусах – 360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40 075 : 360 = 111,3 (длина 1° в км по экватору).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всех параллелей разная, поэтому длина дуги в 1° на параллелях указана в таблице.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0141" y="332933"/>
            <a:ext cx="902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ru-RU" sz="40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8229" y="2363164"/>
            <a:ext cx="2040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3 138 км</a:t>
            </a:r>
            <a:endParaRPr lang="ru-RU" sz="4000" b="0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2" grpId="0" animBg="1"/>
      <p:bldP spid="2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" y="348751"/>
            <a:ext cx="11516541" cy="61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5" y="4160775"/>
            <a:ext cx="6324013" cy="2640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42099" r="13057"/>
          <a:stretch/>
        </p:blipFill>
        <p:spPr>
          <a:xfrm rot="5400000">
            <a:off x="6503676" y="1242832"/>
            <a:ext cx="5817181" cy="5413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4364" y="3842535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2521" y="4555168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842" y="5267801"/>
            <a:ext cx="5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20629"/>
          <a:stretch/>
        </p:blipFill>
        <p:spPr>
          <a:xfrm>
            <a:off x="73960" y="0"/>
            <a:ext cx="6837882" cy="42118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2715" y="191004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Бразильское плоскогорье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944" y="627794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м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4767" y="26916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62" y="820628"/>
            <a:ext cx="6816800" cy="322630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644099" y="2786592"/>
            <a:ext cx="1078786" cy="117125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09897" y="3253643"/>
            <a:ext cx="4584609" cy="4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94506" y="3244545"/>
            <a:ext cx="4386492" cy="12872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0690" y="537552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2753" y="6190298"/>
            <a:ext cx="1366021" cy="27841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1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8021"/>
          <a:stretch/>
        </p:blipFill>
        <p:spPr>
          <a:xfrm>
            <a:off x="145732" y="876299"/>
            <a:ext cx="11816606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1978</Words>
  <Application>Microsoft Office PowerPoint</Application>
  <PresentationFormat>Произвольный</PresentationFormat>
  <Paragraphs>270</Paragraphs>
  <Slides>47</Slides>
  <Notes>0</Notes>
  <HiddenSlides>23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120</cp:revision>
  <dcterms:created xsi:type="dcterms:W3CDTF">2019-02-11T17:31:25Z</dcterms:created>
  <dcterms:modified xsi:type="dcterms:W3CDTF">2022-03-21T12:42:47Z</dcterms:modified>
</cp:coreProperties>
</file>